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charset="0"/>
      <p:regular r:id="rId11"/>
      <p:bold r:id="rId12"/>
      <p:italic r:id="rId13"/>
      <p:boldItalic r:id="rId14"/>
    </p:embeddedFont>
    <p:embeddedFont>
      <p:font typeface="Mitr" charset="-34"/>
      <p:regular r:id="rId15"/>
      <p:bold r:id="rId16"/>
    </p:embeddedFont>
    <p:embeddedFont>
      <p:font typeface="Mitr Medium" charset="-34"/>
      <p:regular r:id="rId17"/>
      <p:bold r:id="rId18"/>
    </p:embeddedFont>
    <p:embeddedFont>
      <p:font typeface="Krona One" charset="0"/>
      <p:regular r:id="rId19"/>
    </p:embeddedFont>
    <p:embeddedFont>
      <p:font typeface="Mitr SemiBold" charset="-34"/>
      <p:regular r:id="rId20"/>
      <p:bold r:id="rId21"/>
    </p:embeddedFont>
    <p:embeddedFont>
      <p:font typeface="Ubuntu" charset="0"/>
      <p:regular r:id="rId22"/>
      <p:bold r:id="rId23"/>
      <p:italic r:id="rId24"/>
      <p:boldItalic r:id="rId25"/>
    </p:embeddedFont>
    <p:embeddedFont>
      <p:font typeface="Open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4" d="100"/>
          <a:sy n="154" d="100"/>
        </p:scale>
        <p:origin x="-38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4261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ba8d14178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ba8d14178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f39c49ba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f39c49ba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ba8d141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ba8d1417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ba8d14178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ba8d14178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f3b086fef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f3b086fef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chemeClr val="accent4">
              <a:alpha val="122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chemeClr val="dk1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chemeClr val="dk1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41" name="Google Shape;241;p15"/>
            <p:cNvGrpSpPr/>
            <p:nvPr/>
          </p:nvGrpSpPr>
          <p:grpSpPr>
            <a:xfrm rot="10800000" flipH="1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avLst/>
                <a:gdLst/>
                <a:ahLst/>
                <a:cxnLst/>
                <a:rect l="l" t="t" r="r" b="b"/>
                <a:pathLst>
                  <a:path w="56063" h="37377" extrusionOk="0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13342" extrusionOk="0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3552" extrusionOk="0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242" extrusionOk="0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39" extrusionOk="0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6299" extrusionOk="0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avLst/>
                <a:gdLst/>
                <a:ahLst/>
                <a:cxnLst/>
                <a:rect l="l" t="t" r="r" b="b"/>
                <a:pathLst>
                  <a:path w="8030" h="8535" extrusionOk="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459" extrusionOk="0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avLst/>
                <a:gdLst/>
                <a:ahLst/>
                <a:cxnLst/>
                <a:rect l="l" t="t" r="r" b="b"/>
                <a:pathLst>
                  <a:path w="14759" h="14276" extrusionOk="0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avLst/>
                <a:gdLst/>
                <a:ahLst/>
                <a:cxnLst/>
                <a:rect l="l" t="t" r="r" b="b"/>
                <a:pathLst>
                  <a:path w="10143" h="5212" extrusionOk="0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avLst/>
                <a:gdLst/>
                <a:ahLst/>
                <a:cxnLst/>
                <a:rect l="l" t="t" r="r" b="b"/>
                <a:pathLst>
                  <a:path w="13968" h="13445" extrusionOk="0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3756" extrusionOk="0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8614" extrusionOk="0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3889" extrusionOk="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avLst/>
                <a:gdLst/>
                <a:ahLst/>
                <a:cxnLst/>
                <a:rect l="l" t="t" r="r" b="b"/>
                <a:pathLst>
                  <a:path w="29231" h="18272" extrusionOk="0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avLst/>
                <a:gdLst/>
                <a:ahLst/>
                <a:cxnLst/>
                <a:rect l="l" t="t" r="r" b="b"/>
                <a:pathLst>
                  <a:path w="10506" h="10368" extrusionOk="0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376" extrusionOk="0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373" extrusionOk="0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74" extrusionOk="0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582" extrusionOk="0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1" extrusionOk="0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582" extrusionOk="0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803" extrusionOk="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10" extrusionOk="0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401" extrusionOk="0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634" extrusionOk="0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41" extrusionOk="0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377" extrusionOk="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47" extrusionOk="0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164" extrusionOk="0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0" extrusionOk="0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072" extrusionOk="0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241" extrusionOk="0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71" extrusionOk="0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72" extrusionOk="0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554" extrusionOk="0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257" extrusionOk="0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26" extrusionOk="0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57" extrusionOk="0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6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55" extrusionOk="0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avLst/>
                <a:gdLst/>
                <a:ahLst/>
                <a:cxnLst/>
                <a:rect l="l" t="t" r="r" b="b"/>
                <a:pathLst>
                  <a:path w="832" h="470" extrusionOk="0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55" extrusionOk="0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90" extrusionOk="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57" extrusionOk="0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115" extrusionOk="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480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06" extrusionOk="0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96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03" extrusionOk="0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80" extrusionOk="0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76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2546" extrusionOk="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62" extrusionOk="0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364" extrusionOk="0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900" extrusionOk="0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5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8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56" extrusionOk="0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2" extrusionOk="0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07" extrusionOk="0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330" extrusionOk="0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64" extrusionOk="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0" extrusionOk="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51" extrusionOk="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66" extrusionOk="0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066" extrusionOk="0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843" extrusionOk="0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666" extrusionOk="0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154" extrusionOk="0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113" extrusionOk="0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120" extrusionOk="0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852" extrusionOk="0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398" extrusionOk="0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400" extrusionOk="0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34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297" extrusionOk="0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146" extrusionOk="0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46" extrusionOk="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1" extrusionOk="0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737" extrusionOk="0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36" extrusionOk="0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451" extrusionOk="0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23" extrusionOk="0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24" extrusionOk="0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172" extrusionOk="0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40" extrusionOk="0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avLst/>
                <a:gdLst/>
                <a:ahLst/>
                <a:cxnLst/>
                <a:rect l="l" t="t" r="r" b="b"/>
                <a:pathLst>
                  <a:path w="889" h="889" extrusionOk="0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74" extrusionOk="0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51" extrusionOk="0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106" extrusionOk="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6259" extrusionOk="0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41176" extrusionOk="0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avLst/>
                <a:gdLst/>
                <a:ahLst/>
                <a:cxnLst/>
                <a:rect l="l" t="t" r="r" b="b"/>
                <a:pathLst>
                  <a:path w="15291" h="14227" extrusionOk="0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9549" extrusionOk="0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4776" extrusionOk="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775" extrusionOk="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6827" extrusionOk="0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140" extrusionOk="0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88" extrusionOk="0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avLst/>
                <a:gdLst/>
                <a:ahLst/>
                <a:cxnLst/>
                <a:rect l="l" t="t" r="r" b="b"/>
                <a:pathLst>
                  <a:path w="11723" h="20973" extrusionOk="0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0547" extrusionOk="0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avLst/>
                <a:gdLst/>
                <a:ahLst/>
                <a:cxnLst/>
                <a:rect l="l" t="t" r="r" b="b"/>
                <a:pathLst>
                  <a:path w="13782" h="6725" extrusionOk="0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4195" extrusionOk="0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8119" extrusionOk="0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9530" extrusionOk="0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5966" extrusionOk="0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9596" extrusionOk="0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8043" extrusionOk="0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5589" extrusionOk="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203" extrusionOk="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3481" extrusionOk="0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avLst/>
                <a:gdLst/>
                <a:ahLst/>
                <a:cxnLst/>
                <a:rect l="l" t="t" r="r" b="b"/>
                <a:pathLst>
                  <a:path w="6889" h="3818" extrusionOk="0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3813" extrusionOk="0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3760" extrusionOk="0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2917" extrusionOk="0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5247" extrusionOk="0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avLst/>
                <a:gdLst/>
                <a:ahLst/>
                <a:cxnLst/>
                <a:rect l="l" t="t" r="r" b="b"/>
                <a:pathLst>
                  <a:path w="19908" h="13702" extrusionOk="0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722" extrusionOk="0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avLst/>
                <a:gdLst/>
                <a:ahLst/>
                <a:cxnLst/>
                <a:rect l="l" t="t" r="r" b="b"/>
                <a:pathLst>
                  <a:path w="20036" h="17208" extrusionOk="0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1847" extrusionOk="0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147" extrusionOk="0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856" extrusionOk="0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avLst/>
                <a:gdLst/>
                <a:ahLst/>
                <a:cxnLst/>
                <a:rect l="l" t="t" r="r" b="b"/>
                <a:pathLst>
                  <a:path w="10258" h="5073" extrusionOk="0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220" extrusionOk="0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273" extrusionOk="0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07" h="23697" extrusionOk="0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avLst/>
                <a:gdLst/>
                <a:ahLst/>
                <a:cxnLst/>
                <a:rect l="l" t="t" r="r" b="b"/>
                <a:pathLst>
                  <a:path w="34212" h="23697" extrusionOk="0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825" extrusionOk="0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7680" extrusionOk="0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3650" extrusionOk="0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avLst/>
                <a:gdLst/>
                <a:ahLst/>
                <a:cxnLst/>
                <a:rect l="l" t="t" r="r" b="b"/>
                <a:pathLst>
                  <a:path w="7072" h="5718" extrusionOk="0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758" extrusionOk="0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3410" extrusionOk="0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avLst/>
                <a:gdLst/>
                <a:ahLst/>
                <a:cxnLst/>
                <a:rect l="l" t="t" r="r" b="b"/>
                <a:pathLst>
                  <a:path w="11182" h="13467" extrusionOk="0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626" extrusionOk="0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418" extrusionOk="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5493" extrusionOk="0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3277" extrusionOk="0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5815" extrusionOk="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3339" extrusionOk="0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avLst/>
                <a:gdLst/>
                <a:ahLst/>
                <a:cxnLst/>
                <a:rect l="l" t="t" r="r" b="b"/>
                <a:pathLst>
                  <a:path w="47610" h="5425" extrusionOk="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avLst/>
                <a:gdLst/>
                <a:ahLst/>
                <a:cxnLst/>
                <a:rect l="l" t="t" r="r" b="b"/>
                <a:pathLst>
                  <a:path w="7689" h="5168" extrusionOk="0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avLst/>
                <a:gdLst/>
                <a:ahLst/>
                <a:cxnLst/>
                <a:rect l="l" t="t" r="r" b="b"/>
                <a:pathLst>
                  <a:path w="59159" h="10870" extrusionOk="0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563" extrusionOk="0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158" extrusionOk="0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3786" extrusionOk="0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082" extrusionOk="0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017" extrusionOk="0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2087" extrusionOk="0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3881" extrusionOk="0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5909" extrusionOk="0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292" extrusionOk="0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7254" extrusionOk="0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415" extrusionOk="0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4434" extrusionOk="0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avLst/>
                <a:gdLst/>
                <a:ahLst/>
                <a:cxnLst/>
                <a:rect l="l" t="t" r="r" b="b"/>
                <a:pathLst>
                  <a:path w="6357" h="3499" extrusionOk="0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884" extrusionOk="0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618" extrusionOk="0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3185" extrusionOk="0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4084" extrusionOk="0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7574" extrusionOk="0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275" extrusionOk="0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649" extrusionOk="0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" name="Google Shape;421;p15"/>
            <p:cNvSpPr/>
            <p:nvPr/>
          </p:nvSpPr>
          <p:spPr>
            <a:xfrm>
              <a:off x="-531102" y="-214000"/>
              <a:ext cx="5020575" cy="2140750"/>
            </a:xfrm>
            <a:custGeom>
              <a:avLst/>
              <a:gdLst/>
              <a:ahLst/>
              <a:cxnLst/>
              <a:rect l="l" t="t" r="r" b="b"/>
              <a:pathLst>
                <a:path w="200823" h="85630" extrusionOk="0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22" name="Google Shape;422;p15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541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1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2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3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title" hasCustomPrompt="1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 idx="4" hasCustomPrompt="1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>
            <a:spLocks noGrp="1"/>
          </p:cNvSpPr>
          <p:nvPr>
            <p:ph type="title" idx="5" hasCustomPrompt="1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9" name="Google Shape;429;p15"/>
          <p:cNvSpPr txBox="1">
            <a:spLocks noGrp="1"/>
          </p:cNvSpPr>
          <p:nvPr>
            <p:ph type="title" idx="6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>
            <a:spLocks noGrp="1"/>
          </p:cNvSpPr>
          <p:nvPr>
            <p:ph type="subTitle" idx="1"/>
          </p:nvPr>
        </p:nvSpPr>
        <p:spPr>
          <a:xfrm>
            <a:off x="3527850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2"/>
          </p:nvPr>
        </p:nvSpPr>
        <p:spPr>
          <a:xfrm>
            <a:off x="790401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3"/>
          </p:nvPr>
        </p:nvSpPr>
        <p:spPr>
          <a:xfrm>
            <a:off x="788601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4"/>
          </p:nvPr>
        </p:nvSpPr>
        <p:spPr>
          <a:xfrm>
            <a:off x="352965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5"/>
          </p:nvPr>
        </p:nvSpPr>
        <p:spPr>
          <a:xfrm>
            <a:off x="6267099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6"/>
          </p:nvPr>
        </p:nvSpPr>
        <p:spPr>
          <a:xfrm>
            <a:off x="6268899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 txBox="1">
            <a:spLocks noGrp="1"/>
          </p:cNvSpPr>
          <p:nvPr>
            <p:ph type="subTitle" idx="1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subTitle" idx="2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17"/>
          <p:cNvSpPr txBox="1">
            <a:spLocks noGrp="1"/>
          </p:cNvSpPr>
          <p:nvPr>
            <p:ph type="subTitle" idx="3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17"/>
          <p:cNvSpPr txBox="1">
            <a:spLocks noGrp="1"/>
          </p:cNvSpPr>
          <p:nvPr>
            <p:ph type="subTitle" idx="4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5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6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7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8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 txBox="1">
            <a:spLocks noGrp="1"/>
          </p:cNvSpPr>
          <p:nvPr>
            <p:ph type="subTitle" idx="1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3" name="Google Shape;453;p18"/>
          <p:cNvSpPr txBox="1">
            <a:spLocks noGrp="1"/>
          </p:cNvSpPr>
          <p:nvPr>
            <p:ph type="subTitle" idx="2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3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subTitle" idx="4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subTitle" idx="5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6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7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subTitle" idx="8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subTitle" idx="9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subTitle" idx="13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18"/>
          <p:cNvSpPr txBox="1">
            <a:spLocks noGrp="1"/>
          </p:cNvSpPr>
          <p:nvPr>
            <p:ph type="subTitle" idx="14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3" name="Google Shape;463;p18"/>
          <p:cNvSpPr txBox="1">
            <a:spLocks noGrp="1"/>
          </p:cNvSpPr>
          <p:nvPr>
            <p:ph type="subTitle" idx="15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8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3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1"/>
          </p:nvPr>
        </p:nvSpPr>
        <p:spPr>
          <a:xfrm>
            <a:off x="5962551" y="1289098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2"/>
          </p:nvPr>
        </p:nvSpPr>
        <p:spPr>
          <a:xfrm>
            <a:off x="5962550" y="1636375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3"/>
          </p:nvPr>
        </p:nvSpPr>
        <p:spPr>
          <a:xfrm>
            <a:off x="5962551" y="2312873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4"/>
          </p:nvPr>
        </p:nvSpPr>
        <p:spPr>
          <a:xfrm>
            <a:off x="5962550" y="2660150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5"/>
          </p:nvPr>
        </p:nvSpPr>
        <p:spPr>
          <a:xfrm>
            <a:off x="5962551" y="3336648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6"/>
          </p:nvPr>
        </p:nvSpPr>
        <p:spPr>
          <a:xfrm>
            <a:off x="5962550" y="3683925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7"/>
          </p:nvPr>
        </p:nvSpPr>
        <p:spPr>
          <a:xfrm>
            <a:off x="1529150" y="1289098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8"/>
          </p:nvPr>
        </p:nvSpPr>
        <p:spPr>
          <a:xfrm>
            <a:off x="828650" y="1636375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9"/>
          </p:nvPr>
        </p:nvSpPr>
        <p:spPr>
          <a:xfrm>
            <a:off x="1529150" y="2312873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80" name="Google Shape;480;p19"/>
          <p:cNvSpPr txBox="1">
            <a:spLocks noGrp="1"/>
          </p:cNvSpPr>
          <p:nvPr>
            <p:ph type="subTitle" idx="13"/>
          </p:nvPr>
        </p:nvSpPr>
        <p:spPr>
          <a:xfrm>
            <a:off x="828650" y="2660150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9"/>
          <p:cNvSpPr txBox="1">
            <a:spLocks noGrp="1"/>
          </p:cNvSpPr>
          <p:nvPr>
            <p:ph type="subTitle" idx="14"/>
          </p:nvPr>
        </p:nvSpPr>
        <p:spPr>
          <a:xfrm>
            <a:off x="1529150" y="3336648"/>
            <a:ext cx="16713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82" name="Google Shape;482;p19"/>
          <p:cNvSpPr txBox="1">
            <a:spLocks noGrp="1"/>
          </p:cNvSpPr>
          <p:nvPr>
            <p:ph type="subTitle" idx="15"/>
          </p:nvPr>
        </p:nvSpPr>
        <p:spPr>
          <a:xfrm>
            <a:off x="828650" y="3683925"/>
            <a:ext cx="23718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9"/>
          <p:cNvSpPr txBox="1">
            <a:spLocks noGrp="1"/>
          </p:cNvSpPr>
          <p:nvPr>
            <p:ph type="title" hasCustomPrompt="1"/>
          </p:nvPr>
        </p:nvSpPr>
        <p:spPr>
          <a:xfrm>
            <a:off x="3310000" y="134835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6" hasCustomPrompt="1"/>
          </p:nvPr>
        </p:nvSpPr>
        <p:spPr>
          <a:xfrm>
            <a:off x="3310000" y="2430675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7" hasCustomPrompt="1"/>
          </p:nvPr>
        </p:nvSpPr>
        <p:spPr>
          <a:xfrm>
            <a:off x="3310000" y="3448225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8" hasCustomPrompt="1"/>
          </p:nvPr>
        </p:nvSpPr>
        <p:spPr>
          <a:xfrm>
            <a:off x="4648175" y="134835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7" name="Google Shape;487;p19"/>
          <p:cNvSpPr txBox="1">
            <a:spLocks noGrp="1"/>
          </p:cNvSpPr>
          <p:nvPr>
            <p:ph type="title" idx="19" hasCustomPrompt="1"/>
          </p:nvPr>
        </p:nvSpPr>
        <p:spPr>
          <a:xfrm>
            <a:off x="4648175" y="2430675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8" name="Google Shape;488;p19"/>
          <p:cNvSpPr txBox="1">
            <a:spLocks noGrp="1"/>
          </p:cNvSpPr>
          <p:nvPr>
            <p:ph type="title" idx="20" hasCustomPrompt="1"/>
          </p:nvPr>
        </p:nvSpPr>
        <p:spPr>
          <a:xfrm>
            <a:off x="4648175" y="3448225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9"/>
          <p:cNvSpPr txBox="1">
            <a:spLocks noGrp="1"/>
          </p:cNvSpPr>
          <p:nvPr>
            <p:ph type="title" idx="21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0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20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7" name="Google Shape;497;p20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20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500" name="Google Shape;500;p20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01" name="Google Shape;501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0"/>
          <p:cNvSpPr txBox="1">
            <a:spLocks noGrp="1"/>
          </p:cNvSpPr>
          <p:nvPr>
            <p:ph type="title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4" name="Google Shape;504;p20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20"/>
          <p:cNvSpPr txBox="1">
            <a:spLocks noGrp="1"/>
          </p:cNvSpPr>
          <p:nvPr>
            <p:ph type="title" idx="13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" name="Google Shape;506;p20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" name="Google Shape;507;p20"/>
          <p:cNvSpPr txBox="1">
            <a:spLocks noGrp="1"/>
          </p:cNvSpPr>
          <p:nvPr>
            <p:ph type="title" idx="1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BLANK_1_1">
    <p:bg>
      <p:bgPr>
        <a:solidFill>
          <a:schemeClr val="accent4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3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title"/>
          </p:nvPr>
        </p:nvSpPr>
        <p:spPr>
          <a:xfrm>
            <a:off x="3218625" y="844300"/>
            <a:ext cx="52122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grpSp>
        <p:nvGrpSpPr>
          <p:cNvPr id="511" name="Google Shape;511;p21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12" name="Google Shape;512;p21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3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 rot="5400000">
            <a:off x="-276150" y="276300"/>
            <a:ext cx="5143500" cy="4590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chemeClr val="accent3">
              <a:alpha val="3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/>
          </p:nvPr>
        </p:nvSpPr>
        <p:spPr>
          <a:xfrm>
            <a:off x="823425" y="1006225"/>
            <a:ext cx="50355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/>
            </a:lvl9pPr>
          </a:lstStyle>
          <a:p>
            <a:endParaRPr/>
          </a:p>
        </p:txBody>
      </p:sp>
      <p:grpSp>
        <p:nvGrpSpPr>
          <p:cNvPr id="518" name="Google Shape;518;p22"/>
          <p:cNvGrpSpPr/>
          <p:nvPr/>
        </p:nvGrpSpPr>
        <p:grpSpPr>
          <a:xfrm rot="10800000">
            <a:off x="8191433" y="9225"/>
            <a:ext cx="978317" cy="5155625"/>
            <a:chOff x="0" y="-4175"/>
            <a:chExt cx="1838250" cy="5155625"/>
          </a:xfrm>
        </p:grpSpPr>
        <p:sp>
          <p:nvSpPr>
            <p:cNvPr id="519" name="Google Shape;519;p22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4" name="Google Shape;524;p2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4"/>
          <p:cNvSpPr/>
          <p:nvPr/>
        </p:nvSpPr>
        <p:spPr>
          <a:xfrm rot="3327516" flipH="1">
            <a:off x="-5058893" y="194334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/>
          <p:nvPr/>
        </p:nvSpPr>
        <p:spPr>
          <a:xfrm rot="3327516" flipH="1">
            <a:off x="5667607" y="-1414902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1_1_2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 txBox="1">
            <a:spLocks noGrp="1"/>
          </p:cNvSpPr>
          <p:nvPr>
            <p:ph type="subTitle" idx="1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7"/>
          <p:cNvSpPr txBox="1">
            <a:spLocks noGrp="1"/>
          </p:cNvSpPr>
          <p:nvPr>
            <p:ph type="subTitle" idx="2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subTitle" idx="3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27"/>
          <p:cNvSpPr txBox="1">
            <a:spLocks noGrp="1"/>
          </p:cNvSpPr>
          <p:nvPr>
            <p:ph type="title" hasCustomPrompt="1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6" name="Google Shape;546;p27"/>
          <p:cNvSpPr txBox="1">
            <a:spLocks noGrp="1"/>
          </p:cNvSpPr>
          <p:nvPr>
            <p:ph type="title" idx="4" hasCustomPrompt="1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7" name="Google Shape;547;p2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 txBox="1">
            <a:spLocks noGrp="1"/>
          </p:cNvSpPr>
          <p:nvPr>
            <p:ph type="title" idx="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8"/>
          <p:cNvSpPr/>
          <p:nvPr/>
        </p:nvSpPr>
        <p:spPr>
          <a:xfrm>
            <a:off x="0" y="387100"/>
            <a:ext cx="9898655" cy="1084938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5">
              <a:alpha val="407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28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53" name="Google Shape;553;p28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name="adj1" fmla="val 5366625"/>
                <a:gd name="adj2" fmla="val 16232262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name="adj1" fmla="val 5366625"/>
                <a:gd name="adj2" fmla="val 16226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55" name="Google Shape;555;p28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28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57" name="Google Shape;557;p28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28"/>
          <p:cNvSpPr/>
          <p:nvPr/>
        </p:nvSpPr>
        <p:spPr>
          <a:xfrm>
            <a:off x="-5524513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chemeClr val="accent4">
              <a:alpha val="262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7524737" y="1304775"/>
            <a:ext cx="10491379" cy="3840746"/>
          </a:xfrm>
          <a:custGeom>
            <a:avLst/>
            <a:gdLst/>
            <a:ahLst/>
            <a:cxnLst/>
            <a:rect l="l" t="t" r="r" b="b"/>
            <a:pathLst>
              <a:path w="138395" h="121687" extrusionOk="0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chemeClr val="accent4">
              <a:alpha val="262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BLANK_1_1_1_1_1_1_1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9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595" name="Google Shape;595;p29"/>
            <p:cNvSpPr/>
            <p:nvPr/>
          </p:nvSpPr>
          <p:spPr>
            <a:xfrm>
              <a:off x="-604425" y="-5735707"/>
              <a:ext cx="7499904" cy="2410421"/>
            </a:xfrm>
            <a:custGeom>
              <a:avLst/>
              <a:gdLst/>
              <a:ahLst/>
              <a:cxnLst/>
              <a:rect l="l" t="t" r="r" b="b"/>
              <a:pathLst>
                <a:path w="97127" h="31216" extrusionOk="0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chemeClr val="dk1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-409685" y="-5158515"/>
              <a:ext cx="7169027" cy="2012442"/>
            </a:xfrm>
            <a:custGeom>
              <a:avLst/>
              <a:gdLst/>
              <a:ahLst/>
              <a:cxnLst/>
              <a:rect l="l" t="t" r="r" b="b"/>
              <a:pathLst>
                <a:path w="92842" h="26062" extrusionOk="0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chemeClr val="accent4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29"/>
          <p:cNvSpPr txBox="1">
            <a:spLocks noGrp="1"/>
          </p:cNvSpPr>
          <p:nvPr>
            <p:ph type="subTitle" idx="1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subTitle" idx="2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subTitle" idx="3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00" name="Google Shape;600;p29"/>
          <p:cNvSpPr txBox="1">
            <a:spLocks noGrp="1"/>
          </p:cNvSpPr>
          <p:nvPr>
            <p:ph type="subTitle" idx="4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5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02" name="Google Shape;602;p29"/>
          <p:cNvSpPr txBox="1">
            <a:spLocks noGrp="1"/>
          </p:cNvSpPr>
          <p:nvPr>
            <p:ph type="subTitle" idx="6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9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4" name="Google Shape;604;p29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4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0"/>
          <p:cNvGrpSpPr/>
          <p:nvPr/>
        </p:nvGrpSpPr>
        <p:grpSpPr>
          <a:xfrm flipH="1">
            <a:off x="-146219" y="2118635"/>
            <a:ext cx="9436379" cy="3258279"/>
            <a:chOff x="-604425" y="-5735707"/>
            <a:chExt cx="7499904" cy="2589635"/>
          </a:xfrm>
        </p:grpSpPr>
        <p:sp>
          <p:nvSpPr>
            <p:cNvPr id="608" name="Google Shape;608;p30"/>
            <p:cNvSpPr/>
            <p:nvPr/>
          </p:nvSpPr>
          <p:spPr>
            <a:xfrm>
              <a:off x="-604425" y="-5735707"/>
              <a:ext cx="7499904" cy="2410421"/>
            </a:xfrm>
            <a:custGeom>
              <a:avLst/>
              <a:gdLst/>
              <a:ahLst/>
              <a:cxnLst/>
              <a:rect l="l" t="t" r="r" b="b"/>
              <a:pathLst>
                <a:path w="97127" h="31216" extrusionOk="0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chemeClr val="dk1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-409685" y="-5158515"/>
              <a:ext cx="7169027" cy="2012442"/>
            </a:xfrm>
            <a:custGeom>
              <a:avLst/>
              <a:gdLst/>
              <a:ahLst/>
              <a:cxnLst/>
              <a:rect l="l" t="t" r="r" b="b"/>
              <a:pathLst>
                <a:path w="92842" h="26062" extrusionOk="0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chemeClr val="accent4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0"/>
          <p:cNvSpPr txBox="1">
            <a:spLocks noGrp="1"/>
          </p:cNvSpPr>
          <p:nvPr>
            <p:ph type="subTitle" idx="1"/>
          </p:nvPr>
        </p:nvSpPr>
        <p:spPr>
          <a:xfrm>
            <a:off x="3643424" y="1804300"/>
            <a:ext cx="1858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11" name="Google Shape;611;p30"/>
          <p:cNvSpPr txBox="1">
            <a:spLocks noGrp="1"/>
          </p:cNvSpPr>
          <p:nvPr>
            <p:ph type="subTitle" idx="2"/>
          </p:nvPr>
        </p:nvSpPr>
        <p:spPr>
          <a:xfrm>
            <a:off x="1208040" y="2407030"/>
            <a:ext cx="1854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30"/>
          <p:cNvSpPr txBox="1">
            <a:spLocks noGrp="1"/>
          </p:cNvSpPr>
          <p:nvPr>
            <p:ph type="subTitle" idx="3"/>
          </p:nvPr>
        </p:nvSpPr>
        <p:spPr>
          <a:xfrm>
            <a:off x="1205538" y="1804300"/>
            <a:ext cx="1858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13" name="Google Shape;613;p30"/>
          <p:cNvSpPr txBox="1">
            <a:spLocks noGrp="1"/>
          </p:cNvSpPr>
          <p:nvPr>
            <p:ph type="subTitle" idx="4"/>
          </p:nvPr>
        </p:nvSpPr>
        <p:spPr>
          <a:xfrm>
            <a:off x="3645074" y="2407030"/>
            <a:ext cx="1854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30"/>
          <p:cNvSpPr txBox="1">
            <a:spLocks noGrp="1"/>
          </p:cNvSpPr>
          <p:nvPr>
            <p:ph type="subTitle" idx="5"/>
          </p:nvPr>
        </p:nvSpPr>
        <p:spPr>
          <a:xfrm>
            <a:off x="6081305" y="1804300"/>
            <a:ext cx="1858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15" name="Google Shape;615;p30"/>
          <p:cNvSpPr txBox="1">
            <a:spLocks noGrp="1"/>
          </p:cNvSpPr>
          <p:nvPr>
            <p:ph type="subTitle" idx="6"/>
          </p:nvPr>
        </p:nvSpPr>
        <p:spPr>
          <a:xfrm>
            <a:off x="6082955" y="2407030"/>
            <a:ext cx="1854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title" hasCustomPrompt="1"/>
          </p:nvPr>
        </p:nvSpPr>
        <p:spPr>
          <a:xfrm>
            <a:off x="1582200" y="3655688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 idx="7" hasCustomPrompt="1"/>
          </p:nvPr>
        </p:nvSpPr>
        <p:spPr>
          <a:xfrm>
            <a:off x="4020074" y="3655688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8" name="Google Shape;618;p30"/>
          <p:cNvSpPr txBox="1">
            <a:spLocks noGrp="1"/>
          </p:cNvSpPr>
          <p:nvPr>
            <p:ph type="title" idx="8" hasCustomPrompt="1"/>
          </p:nvPr>
        </p:nvSpPr>
        <p:spPr>
          <a:xfrm>
            <a:off x="6457955" y="3655688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9" name="Google Shape;619;p30"/>
          <p:cNvSpPr txBox="1">
            <a:spLocks noGrp="1"/>
          </p:cNvSpPr>
          <p:nvPr>
            <p:ph type="title" idx="9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1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"/>
          <p:cNvSpPr/>
          <p:nvPr/>
        </p:nvSpPr>
        <p:spPr>
          <a:xfrm rot="5400000" flipH="1">
            <a:off x="-967650" y="296295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 txBox="1">
            <a:spLocks noGrp="1"/>
          </p:cNvSpPr>
          <p:nvPr>
            <p:ph type="subTitle" idx="1"/>
          </p:nvPr>
        </p:nvSpPr>
        <p:spPr>
          <a:xfrm>
            <a:off x="3923800" y="1282775"/>
            <a:ext cx="2805900" cy="42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23" name="Google Shape;623;p31"/>
          <p:cNvSpPr txBox="1">
            <a:spLocks noGrp="1"/>
          </p:cNvSpPr>
          <p:nvPr>
            <p:ph type="subTitle" idx="2"/>
          </p:nvPr>
        </p:nvSpPr>
        <p:spPr>
          <a:xfrm>
            <a:off x="3923795" y="1708481"/>
            <a:ext cx="3981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4" name="Google Shape;624;p31"/>
          <p:cNvSpPr/>
          <p:nvPr/>
        </p:nvSpPr>
        <p:spPr>
          <a:xfrm rot="-5400000">
            <a:off x="8006293" y="4250010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 rot="-5400000">
            <a:off x="8006293" y="1678540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/>
          <p:nvPr/>
        </p:nvSpPr>
        <p:spPr>
          <a:xfrm rot="-5400000">
            <a:off x="8006293" y="-950601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1"/>
          <p:cNvSpPr txBox="1">
            <a:spLocks noGrp="1"/>
          </p:cNvSpPr>
          <p:nvPr>
            <p:ph type="subTitle" idx="3"/>
          </p:nvPr>
        </p:nvSpPr>
        <p:spPr>
          <a:xfrm>
            <a:off x="3923800" y="2410425"/>
            <a:ext cx="2805900" cy="42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28" name="Google Shape;628;p31"/>
          <p:cNvSpPr txBox="1">
            <a:spLocks noGrp="1"/>
          </p:cNvSpPr>
          <p:nvPr>
            <p:ph type="subTitle" idx="4"/>
          </p:nvPr>
        </p:nvSpPr>
        <p:spPr>
          <a:xfrm>
            <a:off x="3923795" y="2836120"/>
            <a:ext cx="3981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31"/>
          <p:cNvSpPr txBox="1">
            <a:spLocks noGrp="1"/>
          </p:cNvSpPr>
          <p:nvPr>
            <p:ph type="subTitle" idx="5"/>
          </p:nvPr>
        </p:nvSpPr>
        <p:spPr>
          <a:xfrm>
            <a:off x="3923800" y="3538075"/>
            <a:ext cx="2805900" cy="42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30" name="Google Shape;630;p31"/>
          <p:cNvSpPr txBox="1">
            <a:spLocks noGrp="1"/>
          </p:cNvSpPr>
          <p:nvPr>
            <p:ph type="subTitle" idx="6"/>
          </p:nvPr>
        </p:nvSpPr>
        <p:spPr>
          <a:xfrm>
            <a:off x="3923795" y="3963782"/>
            <a:ext cx="3981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3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2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2"/>
          <p:cNvSpPr txBox="1">
            <a:spLocks noGrp="1"/>
          </p:cNvSpPr>
          <p:nvPr>
            <p:ph type="body" idx="1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  <p:sp>
        <p:nvSpPr>
          <p:cNvPr id="636" name="Google Shape;636;p32"/>
          <p:cNvSpPr txBox="1">
            <a:spLocks noGrp="1"/>
          </p:cNvSpPr>
          <p:nvPr>
            <p:ph type="body" idx="2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>
            <a:endParaRPr/>
          </a:p>
        </p:txBody>
      </p:sp>
      <p:sp>
        <p:nvSpPr>
          <p:cNvPr id="637" name="Google Shape;637;p32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 flipH="1">
            <a:off x="-1572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3"/>
          <p:cNvCxnSpPr/>
          <p:nvPr/>
        </p:nvCxnSpPr>
        <p:spPr>
          <a:xfrm rot="10800000">
            <a:off x="-203670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1" name="Google Shape;641;p33"/>
          <p:cNvSpPr/>
          <p:nvPr/>
        </p:nvSpPr>
        <p:spPr>
          <a:xfrm flipH="1">
            <a:off x="-559225" y="2137607"/>
            <a:ext cx="1192383" cy="607935"/>
          </a:xfrm>
          <a:custGeom>
            <a:avLst/>
            <a:gdLst/>
            <a:ahLst/>
            <a:cxnLst/>
            <a:rect l="l" t="t" r="r" b="b"/>
            <a:pathLst>
              <a:path w="32998" h="16824" extrusionOk="0">
                <a:moveTo>
                  <a:pt x="20506" y="1"/>
                </a:moveTo>
                <a:cubicBezTo>
                  <a:pt x="16572" y="1"/>
                  <a:pt x="13392" y="3181"/>
                  <a:pt x="13392" y="7115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8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23"/>
                </a:lnTo>
                <a:lnTo>
                  <a:pt x="32997" y="16823"/>
                </a:lnTo>
                <a:lnTo>
                  <a:pt x="32997" y="13057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7"/>
                  <a:pt x="23749" y="1"/>
                  <a:pt x="205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3"/>
          <p:cNvSpPr/>
          <p:nvPr/>
        </p:nvSpPr>
        <p:spPr>
          <a:xfrm flipH="1">
            <a:off x="-277208" y="979656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44" y="1"/>
                  <a:pt x="14333" y="3411"/>
                  <a:pt x="14333" y="7617"/>
                </a:cubicBezTo>
                <a:cubicBezTo>
                  <a:pt x="14333" y="8161"/>
                  <a:pt x="14396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5"/>
                  <a:pt x="9291" y="13790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3" y="15777"/>
                  <a:pt x="8328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40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75" y="7199"/>
                </a:cubicBezTo>
                <a:cubicBezTo>
                  <a:pt x="35968" y="7199"/>
                  <a:pt x="35382" y="7303"/>
                  <a:pt x="34901" y="7512"/>
                </a:cubicBezTo>
                <a:cubicBezTo>
                  <a:pt x="33855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52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flipH="1">
            <a:off x="1111724" y="2135331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65" y="1"/>
                  <a:pt x="14333" y="3411"/>
                  <a:pt x="14333" y="7617"/>
                </a:cubicBezTo>
                <a:cubicBezTo>
                  <a:pt x="14333" y="8161"/>
                  <a:pt x="14375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5"/>
                  <a:pt x="9290" y="13790"/>
                </a:cubicBezTo>
                <a:cubicBezTo>
                  <a:pt x="8621" y="13936"/>
                  <a:pt x="8140" y="14543"/>
                  <a:pt x="8140" y="15254"/>
                </a:cubicBezTo>
                <a:cubicBezTo>
                  <a:pt x="8140" y="15505"/>
                  <a:pt x="8202" y="15777"/>
                  <a:pt x="8307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19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7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54" y="7199"/>
                </a:cubicBezTo>
                <a:cubicBezTo>
                  <a:pt x="35968" y="7199"/>
                  <a:pt x="35382" y="7303"/>
                  <a:pt x="34880" y="7512"/>
                </a:cubicBezTo>
                <a:cubicBezTo>
                  <a:pt x="33834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31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flipH="1">
            <a:off x="318602" y="3537871"/>
            <a:ext cx="661596" cy="331177"/>
          </a:xfrm>
          <a:custGeom>
            <a:avLst/>
            <a:gdLst/>
            <a:ahLst/>
            <a:cxnLst/>
            <a:rect l="l" t="t" r="r" b="b"/>
            <a:pathLst>
              <a:path w="18309" h="9165" extrusionOk="0">
                <a:moveTo>
                  <a:pt x="9165" y="0"/>
                </a:moveTo>
                <a:cubicBezTo>
                  <a:pt x="4102" y="0"/>
                  <a:pt x="1" y="4122"/>
                  <a:pt x="1" y="9165"/>
                </a:cubicBezTo>
                <a:lnTo>
                  <a:pt x="18309" y="9165"/>
                </a:lnTo>
                <a:cubicBezTo>
                  <a:pt x="18309" y="4122"/>
                  <a:pt x="14208" y="0"/>
                  <a:pt x="916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/>
          <p:nvPr/>
        </p:nvSpPr>
        <p:spPr>
          <a:xfrm flipH="1">
            <a:off x="748788" y="3637675"/>
            <a:ext cx="462781" cy="231372"/>
          </a:xfrm>
          <a:custGeom>
            <a:avLst/>
            <a:gdLst/>
            <a:ahLst/>
            <a:cxnLst/>
            <a:rect l="l" t="t" r="r" b="b"/>
            <a:pathLst>
              <a:path w="12807" h="6403" extrusionOk="0">
                <a:moveTo>
                  <a:pt x="6404" y="0"/>
                </a:moveTo>
                <a:cubicBezTo>
                  <a:pt x="2868" y="0"/>
                  <a:pt x="1" y="2867"/>
                  <a:pt x="1" y="6403"/>
                </a:cubicBezTo>
                <a:lnTo>
                  <a:pt x="12806" y="6403"/>
                </a:lnTo>
                <a:cubicBezTo>
                  <a:pt x="12806" y="2867"/>
                  <a:pt x="9940" y="0"/>
                  <a:pt x="64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3"/>
          <p:cNvSpPr/>
          <p:nvPr/>
        </p:nvSpPr>
        <p:spPr>
          <a:xfrm flipH="1">
            <a:off x="-31472" y="3751067"/>
            <a:ext cx="238202" cy="118740"/>
          </a:xfrm>
          <a:custGeom>
            <a:avLst/>
            <a:gdLst/>
            <a:ahLst/>
            <a:cxnLst/>
            <a:rect l="l" t="t" r="r" b="b"/>
            <a:pathLst>
              <a:path w="6592" h="3286" extrusionOk="0">
                <a:moveTo>
                  <a:pt x="3285" y="1"/>
                </a:moveTo>
                <a:cubicBezTo>
                  <a:pt x="1486" y="1"/>
                  <a:pt x="0" y="1465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3"/>
          <p:cNvSpPr/>
          <p:nvPr/>
        </p:nvSpPr>
        <p:spPr>
          <a:xfrm flipH="1">
            <a:off x="2087044" y="2351201"/>
            <a:ext cx="709222" cy="691949"/>
          </a:xfrm>
          <a:custGeom>
            <a:avLst/>
            <a:gdLst/>
            <a:ahLst/>
            <a:cxnLst/>
            <a:rect l="l" t="t" r="r" b="b"/>
            <a:pathLst>
              <a:path w="19627" h="19149" extrusionOk="0">
                <a:moveTo>
                  <a:pt x="9811" y="0"/>
                </a:moveTo>
                <a:cubicBezTo>
                  <a:pt x="4722" y="0"/>
                  <a:pt x="515" y="3995"/>
                  <a:pt x="251" y="9134"/>
                </a:cubicBezTo>
                <a:cubicBezTo>
                  <a:pt x="0" y="14406"/>
                  <a:pt x="4080" y="18884"/>
                  <a:pt x="9353" y="19135"/>
                </a:cubicBezTo>
                <a:cubicBezTo>
                  <a:pt x="9520" y="19144"/>
                  <a:pt x="9687" y="19148"/>
                  <a:pt x="9852" y="19148"/>
                </a:cubicBezTo>
                <a:cubicBezTo>
                  <a:pt x="14924" y="19148"/>
                  <a:pt x="19112" y="15160"/>
                  <a:pt x="19375" y="10033"/>
                </a:cubicBezTo>
                <a:cubicBezTo>
                  <a:pt x="19626" y="4761"/>
                  <a:pt x="15546" y="283"/>
                  <a:pt x="10274" y="11"/>
                </a:cubicBezTo>
                <a:cubicBezTo>
                  <a:pt x="10118" y="4"/>
                  <a:pt x="9964" y="0"/>
                  <a:pt x="98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3"/>
          <p:cNvSpPr/>
          <p:nvPr/>
        </p:nvSpPr>
        <p:spPr>
          <a:xfrm flipH="1">
            <a:off x="2386459" y="2628175"/>
            <a:ext cx="83183" cy="1238599"/>
          </a:xfrm>
          <a:custGeom>
            <a:avLst/>
            <a:gdLst/>
            <a:ahLst/>
            <a:cxnLst/>
            <a:rect l="l" t="t" r="r" b="b"/>
            <a:pathLst>
              <a:path w="2302" h="34277" extrusionOk="0">
                <a:moveTo>
                  <a:pt x="1044" y="1"/>
                </a:moveTo>
                <a:cubicBezTo>
                  <a:pt x="1038" y="1"/>
                  <a:pt x="1032" y="2"/>
                  <a:pt x="1025" y="4"/>
                </a:cubicBezTo>
                <a:cubicBezTo>
                  <a:pt x="900" y="25"/>
                  <a:pt x="753" y="360"/>
                  <a:pt x="691" y="778"/>
                </a:cubicBezTo>
                <a:cubicBezTo>
                  <a:pt x="691" y="778"/>
                  <a:pt x="691" y="799"/>
                  <a:pt x="649" y="862"/>
                </a:cubicBezTo>
                <a:cubicBezTo>
                  <a:pt x="649" y="904"/>
                  <a:pt x="628" y="1008"/>
                  <a:pt x="628" y="1113"/>
                </a:cubicBezTo>
                <a:cubicBezTo>
                  <a:pt x="607" y="1364"/>
                  <a:pt x="586" y="1699"/>
                  <a:pt x="523" y="2117"/>
                </a:cubicBezTo>
                <a:cubicBezTo>
                  <a:pt x="439" y="2975"/>
                  <a:pt x="377" y="4210"/>
                  <a:pt x="377" y="5674"/>
                </a:cubicBezTo>
                <a:cubicBezTo>
                  <a:pt x="377" y="7139"/>
                  <a:pt x="439" y="8855"/>
                  <a:pt x="586" y="10696"/>
                </a:cubicBezTo>
                <a:cubicBezTo>
                  <a:pt x="628" y="11617"/>
                  <a:pt x="711" y="12558"/>
                  <a:pt x="795" y="13500"/>
                </a:cubicBezTo>
                <a:cubicBezTo>
                  <a:pt x="858" y="14420"/>
                  <a:pt x="942" y="15425"/>
                  <a:pt x="1004" y="16366"/>
                </a:cubicBezTo>
                <a:cubicBezTo>
                  <a:pt x="1004" y="16597"/>
                  <a:pt x="1025" y="16848"/>
                  <a:pt x="1025" y="17078"/>
                </a:cubicBezTo>
                <a:lnTo>
                  <a:pt x="1025" y="17768"/>
                </a:lnTo>
                <a:lnTo>
                  <a:pt x="1025" y="19191"/>
                </a:lnTo>
                <a:cubicBezTo>
                  <a:pt x="1025" y="19421"/>
                  <a:pt x="1025" y="19672"/>
                  <a:pt x="1004" y="19902"/>
                </a:cubicBezTo>
                <a:cubicBezTo>
                  <a:pt x="1004" y="20133"/>
                  <a:pt x="963" y="20363"/>
                  <a:pt x="963" y="20593"/>
                </a:cubicBezTo>
                <a:cubicBezTo>
                  <a:pt x="942" y="21074"/>
                  <a:pt x="942" y="21514"/>
                  <a:pt x="921" y="21995"/>
                </a:cubicBezTo>
                <a:cubicBezTo>
                  <a:pt x="858" y="22895"/>
                  <a:pt x="837" y="23773"/>
                  <a:pt x="795" y="24610"/>
                </a:cubicBezTo>
                <a:cubicBezTo>
                  <a:pt x="753" y="25029"/>
                  <a:pt x="753" y="25447"/>
                  <a:pt x="732" y="25824"/>
                </a:cubicBezTo>
                <a:cubicBezTo>
                  <a:pt x="732" y="26033"/>
                  <a:pt x="711" y="26221"/>
                  <a:pt x="711" y="26410"/>
                </a:cubicBezTo>
                <a:lnTo>
                  <a:pt x="711" y="26535"/>
                </a:lnTo>
                <a:lnTo>
                  <a:pt x="711" y="26703"/>
                </a:lnTo>
                <a:lnTo>
                  <a:pt x="711" y="26975"/>
                </a:lnTo>
                <a:cubicBezTo>
                  <a:pt x="711" y="27707"/>
                  <a:pt x="732" y="28376"/>
                  <a:pt x="732" y="28941"/>
                </a:cubicBezTo>
                <a:cubicBezTo>
                  <a:pt x="732" y="29527"/>
                  <a:pt x="711" y="30009"/>
                  <a:pt x="691" y="30427"/>
                </a:cubicBezTo>
                <a:cubicBezTo>
                  <a:pt x="649" y="30845"/>
                  <a:pt x="628" y="31159"/>
                  <a:pt x="586" y="31369"/>
                </a:cubicBezTo>
                <a:cubicBezTo>
                  <a:pt x="544" y="31473"/>
                  <a:pt x="544" y="31557"/>
                  <a:pt x="544" y="31620"/>
                </a:cubicBezTo>
                <a:cubicBezTo>
                  <a:pt x="544" y="31662"/>
                  <a:pt x="523" y="31682"/>
                  <a:pt x="523" y="31682"/>
                </a:cubicBezTo>
                <a:cubicBezTo>
                  <a:pt x="481" y="32038"/>
                  <a:pt x="419" y="32352"/>
                  <a:pt x="377" y="32603"/>
                </a:cubicBezTo>
                <a:cubicBezTo>
                  <a:pt x="314" y="32875"/>
                  <a:pt x="272" y="33105"/>
                  <a:pt x="230" y="33294"/>
                </a:cubicBezTo>
                <a:cubicBezTo>
                  <a:pt x="230" y="33314"/>
                  <a:pt x="230" y="33335"/>
                  <a:pt x="209" y="33356"/>
                </a:cubicBezTo>
                <a:cubicBezTo>
                  <a:pt x="209" y="33398"/>
                  <a:pt x="209" y="33398"/>
                  <a:pt x="188" y="33419"/>
                </a:cubicBezTo>
                <a:cubicBezTo>
                  <a:pt x="188" y="33461"/>
                  <a:pt x="147" y="33503"/>
                  <a:pt x="147" y="33524"/>
                </a:cubicBezTo>
                <a:cubicBezTo>
                  <a:pt x="147" y="33545"/>
                  <a:pt x="126" y="33607"/>
                  <a:pt x="126" y="33628"/>
                </a:cubicBezTo>
                <a:cubicBezTo>
                  <a:pt x="126" y="33649"/>
                  <a:pt x="105" y="33670"/>
                  <a:pt x="105" y="33733"/>
                </a:cubicBezTo>
                <a:cubicBezTo>
                  <a:pt x="105" y="33754"/>
                  <a:pt x="105" y="33754"/>
                  <a:pt x="84" y="33775"/>
                </a:cubicBezTo>
                <a:cubicBezTo>
                  <a:pt x="84" y="33817"/>
                  <a:pt x="84" y="33817"/>
                  <a:pt x="42" y="33838"/>
                </a:cubicBezTo>
                <a:cubicBezTo>
                  <a:pt x="42" y="33858"/>
                  <a:pt x="21" y="33879"/>
                  <a:pt x="21" y="33921"/>
                </a:cubicBezTo>
                <a:cubicBezTo>
                  <a:pt x="21" y="33963"/>
                  <a:pt x="0" y="34026"/>
                  <a:pt x="21" y="34068"/>
                </a:cubicBezTo>
                <a:cubicBezTo>
                  <a:pt x="42" y="34172"/>
                  <a:pt x="147" y="34256"/>
                  <a:pt x="335" y="34277"/>
                </a:cubicBezTo>
                <a:cubicBezTo>
                  <a:pt x="523" y="34277"/>
                  <a:pt x="816" y="34193"/>
                  <a:pt x="1046" y="33984"/>
                </a:cubicBezTo>
                <a:cubicBezTo>
                  <a:pt x="1297" y="33775"/>
                  <a:pt x="1507" y="33503"/>
                  <a:pt x="1674" y="33147"/>
                </a:cubicBezTo>
                <a:cubicBezTo>
                  <a:pt x="1820" y="32812"/>
                  <a:pt x="1967" y="32457"/>
                  <a:pt x="2009" y="32059"/>
                </a:cubicBezTo>
                <a:lnTo>
                  <a:pt x="2009" y="32059"/>
                </a:lnTo>
                <a:cubicBezTo>
                  <a:pt x="2000" y="32063"/>
                  <a:pt x="1994" y="32065"/>
                  <a:pt x="1988" y="32065"/>
                </a:cubicBezTo>
                <a:cubicBezTo>
                  <a:pt x="1967" y="32065"/>
                  <a:pt x="1967" y="32038"/>
                  <a:pt x="1967" y="32038"/>
                </a:cubicBezTo>
                <a:cubicBezTo>
                  <a:pt x="1967" y="32038"/>
                  <a:pt x="1967" y="32017"/>
                  <a:pt x="1988" y="31934"/>
                </a:cubicBezTo>
                <a:cubicBezTo>
                  <a:pt x="1988" y="31871"/>
                  <a:pt x="2009" y="31766"/>
                  <a:pt x="2051" y="31641"/>
                </a:cubicBezTo>
                <a:cubicBezTo>
                  <a:pt x="2072" y="31410"/>
                  <a:pt x="2113" y="31034"/>
                  <a:pt x="2155" y="30594"/>
                </a:cubicBezTo>
                <a:cubicBezTo>
                  <a:pt x="2176" y="30155"/>
                  <a:pt x="2197" y="29632"/>
                  <a:pt x="2197" y="29004"/>
                </a:cubicBezTo>
                <a:cubicBezTo>
                  <a:pt x="2197" y="28397"/>
                  <a:pt x="2176" y="27728"/>
                  <a:pt x="2155" y="26996"/>
                </a:cubicBezTo>
                <a:lnTo>
                  <a:pt x="2155" y="26724"/>
                </a:lnTo>
                <a:lnTo>
                  <a:pt x="2155" y="26472"/>
                </a:lnTo>
                <a:cubicBezTo>
                  <a:pt x="2155" y="26284"/>
                  <a:pt x="2155" y="26075"/>
                  <a:pt x="2176" y="25887"/>
                </a:cubicBezTo>
                <a:cubicBezTo>
                  <a:pt x="2176" y="25489"/>
                  <a:pt x="2197" y="25112"/>
                  <a:pt x="2197" y="24694"/>
                </a:cubicBezTo>
                <a:cubicBezTo>
                  <a:pt x="2218" y="23857"/>
                  <a:pt x="2260" y="22957"/>
                  <a:pt x="2281" y="22037"/>
                </a:cubicBezTo>
                <a:cubicBezTo>
                  <a:pt x="2281" y="21597"/>
                  <a:pt x="2281" y="21137"/>
                  <a:pt x="2302" y="20656"/>
                </a:cubicBezTo>
                <a:lnTo>
                  <a:pt x="2302" y="19944"/>
                </a:lnTo>
                <a:lnTo>
                  <a:pt x="2302" y="19212"/>
                </a:lnTo>
                <a:cubicBezTo>
                  <a:pt x="2302" y="18731"/>
                  <a:pt x="2281" y="18249"/>
                  <a:pt x="2281" y="17747"/>
                </a:cubicBezTo>
                <a:cubicBezTo>
                  <a:pt x="2281" y="17517"/>
                  <a:pt x="2281" y="17266"/>
                  <a:pt x="2260" y="17015"/>
                </a:cubicBezTo>
                <a:cubicBezTo>
                  <a:pt x="2260" y="16785"/>
                  <a:pt x="2197" y="16534"/>
                  <a:pt x="2197" y="16283"/>
                </a:cubicBezTo>
                <a:cubicBezTo>
                  <a:pt x="2092" y="15299"/>
                  <a:pt x="1988" y="14337"/>
                  <a:pt x="1883" y="13395"/>
                </a:cubicBezTo>
                <a:cubicBezTo>
                  <a:pt x="1779" y="12454"/>
                  <a:pt x="1674" y="11512"/>
                  <a:pt x="1569" y="10591"/>
                </a:cubicBezTo>
                <a:cubicBezTo>
                  <a:pt x="1360" y="8792"/>
                  <a:pt x="1214" y="7076"/>
                  <a:pt x="1151" y="5653"/>
                </a:cubicBezTo>
                <a:cubicBezTo>
                  <a:pt x="1067" y="4210"/>
                  <a:pt x="1109" y="2996"/>
                  <a:pt x="1130" y="2138"/>
                </a:cubicBezTo>
                <a:cubicBezTo>
                  <a:pt x="1151" y="1720"/>
                  <a:pt x="1172" y="1385"/>
                  <a:pt x="1172" y="1176"/>
                </a:cubicBezTo>
                <a:cubicBezTo>
                  <a:pt x="1172" y="1071"/>
                  <a:pt x="1214" y="967"/>
                  <a:pt x="1214" y="904"/>
                </a:cubicBezTo>
                <a:lnTo>
                  <a:pt x="1214" y="841"/>
                </a:lnTo>
                <a:cubicBezTo>
                  <a:pt x="1253" y="364"/>
                  <a:pt x="1161" y="1"/>
                  <a:pt x="104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3"/>
          <p:cNvSpPr/>
          <p:nvPr/>
        </p:nvSpPr>
        <p:spPr>
          <a:xfrm flipH="1">
            <a:off x="2319935" y="2688773"/>
            <a:ext cx="124015" cy="335008"/>
          </a:xfrm>
          <a:custGeom>
            <a:avLst/>
            <a:gdLst/>
            <a:ahLst/>
            <a:cxnLst/>
            <a:rect l="l" t="t" r="r" b="b"/>
            <a:pathLst>
              <a:path w="3432" h="9271" extrusionOk="0">
                <a:moveTo>
                  <a:pt x="3306" y="1"/>
                </a:moveTo>
                <a:cubicBezTo>
                  <a:pt x="3265" y="1"/>
                  <a:pt x="3181" y="64"/>
                  <a:pt x="3160" y="168"/>
                </a:cubicBezTo>
                <a:cubicBezTo>
                  <a:pt x="3160" y="168"/>
                  <a:pt x="3097" y="315"/>
                  <a:pt x="3055" y="545"/>
                </a:cubicBezTo>
                <a:cubicBezTo>
                  <a:pt x="2972" y="775"/>
                  <a:pt x="2867" y="1089"/>
                  <a:pt x="2721" y="1466"/>
                </a:cubicBezTo>
                <a:cubicBezTo>
                  <a:pt x="2553" y="1821"/>
                  <a:pt x="2365" y="2261"/>
                  <a:pt x="2156" y="2742"/>
                </a:cubicBezTo>
                <a:cubicBezTo>
                  <a:pt x="1946" y="3202"/>
                  <a:pt x="1716" y="3704"/>
                  <a:pt x="1486" y="4207"/>
                </a:cubicBezTo>
                <a:cubicBezTo>
                  <a:pt x="1256" y="4709"/>
                  <a:pt x="1047" y="5190"/>
                  <a:pt x="837" y="5692"/>
                </a:cubicBezTo>
                <a:cubicBezTo>
                  <a:pt x="733" y="5922"/>
                  <a:pt x="649" y="6173"/>
                  <a:pt x="565" y="6404"/>
                </a:cubicBezTo>
                <a:cubicBezTo>
                  <a:pt x="524" y="6508"/>
                  <a:pt x="482" y="6634"/>
                  <a:pt x="461" y="6738"/>
                </a:cubicBezTo>
                <a:cubicBezTo>
                  <a:pt x="440" y="6843"/>
                  <a:pt x="419" y="6948"/>
                  <a:pt x="356" y="7052"/>
                </a:cubicBezTo>
                <a:cubicBezTo>
                  <a:pt x="335" y="7157"/>
                  <a:pt x="314" y="7261"/>
                  <a:pt x="272" y="7345"/>
                </a:cubicBezTo>
                <a:cubicBezTo>
                  <a:pt x="252" y="7450"/>
                  <a:pt x="231" y="7533"/>
                  <a:pt x="210" y="7596"/>
                </a:cubicBezTo>
                <a:cubicBezTo>
                  <a:pt x="168" y="7764"/>
                  <a:pt x="126" y="7910"/>
                  <a:pt x="105" y="8036"/>
                </a:cubicBezTo>
                <a:cubicBezTo>
                  <a:pt x="42" y="8287"/>
                  <a:pt x="21" y="8433"/>
                  <a:pt x="21" y="8433"/>
                </a:cubicBezTo>
                <a:cubicBezTo>
                  <a:pt x="21" y="8496"/>
                  <a:pt x="0" y="8538"/>
                  <a:pt x="0" y="8601"/>
                </a:cubicBezTo>
                <a:lnTo>
                  <a:pt x="0" y="8747"/>
                </a:lnTo>
                <a:cubicBezTo>
                  <a:pt x="0" y="8852"/>
                  <a:pt x="21" y="8935"/>
                  <a:pt x="42" y="9019"/>
                </a:cubicBezTo>
                <a:cubicBezTo>
                  <a:pt x="105" y="9166"/>
                  <a:pt x="168" y="9249"/>
                  <a:pt x="314" y="9270"/>
                </a:cubicBezTo>
                <a:cubicBezTo>
                  <a:pt x="419" y="9270"/>
                  <a:pt x="524" y="9228"/>
                  <a:pt x="586" y="9082"/>
                </a:cubicBezTo>
                <a:cubicBezTo>
                  <a:pt x="649" y="9040"/>
                  <a:pt x="670" y="8956"/>
                  <a:pt x="691" y="8873"/>
                </a:cubicBezTo>
                <a:cubicBezTo>
                  <a:pt x="733" y="8831"/>
                  <a:pt x="733" y="8810"/>
                  <a:pt x="733" y="8747"/>
                </a:cubicBezTo>
                <a:cubicBezTo>
                  <a:pt x="775" y="8705"/>
                  <a:pt x="817" y="8642"/>
                  <a:pt x="817" y="8559"/>
                </a:cubicBezTo>
                <a:cubicBezTo>
                  <a:pt x="817" y="8559"/>
                  <a:pt x="837" y="8433"/>
                  <a:pt x="858" y="8203"/>
                </a:cubicBezTo>
                <a:cubicBezTo>
                  <a:pt x="879" y="8098"/>
                  <a:pt x="900" y="7931"/>
                  <a:pt x="942" y="7785"/>
                </a:cubicBezTo>
                <a:cubicBezTo>
                  <a:pt x="963" y="7701"/>
                  <a:pt x="963" y="7638"/>
                  <a:pt x="984" y="7513"/>
                </a:cubicBezTo>
                <a:cubicBezTo>
                  <a:pt x="1026" y="7450"/>
                  <a:pt x="1047" y="7345"/>
                  <a:pt x="1068" y="7241"/>
                </a:cubicBezTo>
                <a:lnTo>
                  <a:pt x="1151" y="6927"/>
                </a:lnTo>
                <a:cubicBezTo>
                  <a:pt x="1172" y="6822"/>
                  <a:pt x="1193" y="6717"/>
                  <a:pt x="1256" y="6613"/>
                </a:cubicBezTo>
                <a:cubicBezTo>
                  <a:pt x="1298" y="6404"/>
                  <a:pt x="1402" y="6153"/>
                  <a:pt x="1486" y="5922"/>
                </a:cubicBezTo>
                <a:cubicBezTo>
                  <a:pt x="1653" y="5462"/>
                  <a:pt x="1842" y="4939"/>
                  <a:pt x="2030" y="4437"/>
                </a:cubicBezTo>
                <a:cubicBezTo>
                  <a:pt x="2239" y="3935"/>
                  <a:pt x="2428" y="3412"/>
                  <a:pt x="2616" y="2930"/>
                </a:cubicBezTo>
                <a:cubicBezTo>
                  <a:pt x="2783" y="2428"/>
                  <a:pt x="2951" y="1989"/>
                  <a:pt x="3055" y="1591"/>
                </a:cubicBezTo>
                <a:cubicBezTo>
                  <a:pt x="3181" y="1194"/>
                  <a:pt x="3265" y="859"/>
                  <a:pt x="3306" y="629"/>
                </a:cubicBezTo>
                <a:cubicBezTo>
                  <a:pt x="3369" y="378"/>
                  <a:pt x="3390" y="252"/>
                  <a:pt x="3390" y="252"/>
                </a:cubicBezTo>
                <a:cubicBezTo>
                  <a:pt x="3432" y="127"/>
                  <a:pt x="3390" y="1"/>
                  <a:pt x="33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3"/>
          <p:cNvSpPr/>
          <p:nvPr/>
        </p:nvSpPr>
        <p:spPr>
          <a:xfrm flipH="1">
            <a:off x="2435603" y="2685485"/>
            <a:ext cx="107393" cy="211245"/>
          </a:xfrm>
          <a:custGeom>
            <a:avLst/>
            <a:gdLst/>
            <a:ahLst/>
            <a:cxnLst/>
            <a:rect l="l" t="t" r="r" b="b"/>
            <a:pathLst>
              <a:path w="2972" h="5846" extrusionOk="0">
                <a:moveTo>
                  <a:pt x="110" y="1"/>
                </a:moveTo>
                <a:cubicBezTo>
                  <a:pt x="94" y="1"/>
                  <a:pt x="78" y="3"/>
                  <a:pt x="63" y="8"/>
                </a:cubicBezTo>
                <a:cubicBezTo>
                  <a:pt x="21" y="29"/>
                  <a:pt x="0" y="113"/>
                  <a:pt x="21" y="197"/>
                </a:cubicBezTo>
                <a:cubicBezTo>
                  <a:pt x="21" y="197"/>
                  <a:pt x="42" y="259"/>
                  <a:pt x="126" y="427"/>
                </a:cubicBezTo>
                <a:cubicBezTo>
                  <a:pt x="168" y="573"/>
                  <a:pt x="272" y="782"/>
                  <a:pt x="377" y="1034"/>
                </a:cubicBezTo>
                <a:cubicBezTo>
                  <a:pt x="482" y="1264"/>
                  <a:pt x="649" y="1557"/>
                  <a:pt x="796" y="1870"/>
                </a:cubicBezTo>
                <a:lnTo>
                  <a:pt x="1277" y="2812"/>
                </a:lnTo>
                <a:cubicBezTo>
                  <a:pt x="1423" y="3126"/>
                  <a:pt x="1591" y="3461"/>
                  <a:pt x="1695" y="3754"/>
                </a:cubicBezTo>
                <a:cubicBezTo>
                  <a:pt x="1737" y="3900"/>
                  <a:pt x="1821" y="4026"/>
                  <a:pt x="1884" y="4193"/>
                </a:cubicBezTo>
                <a:cubicBezTo>
                  <a:pt x="1925" y="4319"/>
                  <a:pt x="1988" y="4444"/>
                  <a:pt x="2009" y="4591"/>
                </a:cubicBezTo>
                <a:cubicBezTo>
                  <a:pt x="2030" y="4716"/>
                  <a:pt x="2051" y="4821"/>
                  <a:pt x="2114" y="4925"/>
                </a:cubicBezTo>
                <a:cubicBezTo>
                  <a:pt x="2135" y="5030"/>
                  <a:pt x="2135" y="5114"/>
                  <a:pt x="2156" y="5176"/>
                </a:cubicBezTo>
                <a:cubicBezTo>
                  <a:pt x="2197" y="5260"/>
                  <a:pt x="2197" y="5323"/>
                  <a:pt x="2197" y="5344"/>
                </a:cubicBezTo>
                <a:lnTo>
                  <a:pt x="2197" y="5386"/>
                </a:lnTo>
                <a:cubicBezTo>
                  <a:pt x="2197" y="5448"/>
                  <a:pt x="2218" y="5490"/>
                  <a:pt x="2239" y="5553"/>
                </a:cubicBezTo>
                <a:cubicBezTo>
                  <a:pt x="2260" y="5595"/>
                  <a:pt x="2302" y="5658"/>
                  <a:pt x="2323" y="5679"/>
                </a:cubicBezTo>
                <a:cubicBezTo>
                  <a:pt x="2407" y="5762"/>
                  <a:pt x="2469" y="5804"/>
                  <a:pt x="2616" y="5846"/>
                </a:cubicBezTo>
                <a:cubicBezTo>
                  <a:pt x="2721" y="5846"/>
                  <a:pt x="2825" y="5783"/>
                  <a:pt x="2888" y="5699"/>
                </a:cubicBezTo>
                <a:cubicBezTo>
                  <a:pt x="2930" y="5658"/>
                  <a:pt x="2951" y="5595"/>
                  <a:pt x="2972" y="5532"/>
                </a:cubicBezTo>
                <a:cubicBezTo>
                  <a:pt x="2951" y="5469"/>
                  <a:pt x="2951" y="5386"/>
                  <a:pt x="2951" y="5323"/>
                </a:cubicBezTo>
                <a:lnTo>
                  <a:pt x="2951" y="5239"/>
                </a:lnTo>
                <a:cubicBezTo>
                  <a:pt x="2951" y="5176"/>
                  <a:pt x="2930" y="5135"/>
                  <a:pt x="2930" y="5030"/>
                </a:cubicBezTo>
                <a:cubicBezTo>
                  <a:pt x="2888" y="4946"/>
                  <a:pt x="2867" y="4842"/>
                  <a:pt x="2846" y="4716"/>
                </a:cubicBezTo>
                <a:cubicBezTo>
                  <a:pt x="2825" y="4611"/>
                  <a:pt x="2762" y="4486"/>
                  <a:pt x="2721" y="4339"/>
                </a:cubicBezTo>
                <a:cubicBezTo>
                  <a:pt x="2658" y="4214"/>
                  <a:pt x="2616" y="4067"/>
                  <a:pt x="2532" y="3921"/>
                </a:cubicBezTo>
                <a:cubicBezTo>
                  <a:pt x="2449" y="3775"/>
                  <a:pt x="2407" y="3607"/>
                  <a:pt x="2323" y="3482"/>
                </a:cubicBezTo>
                <a:cubicBezTo>
                  <a:pt x="2156" y="3168"/>
                  <a:pt x="1988" y="2854"/>
                  <a:pt x="1800" y="2540"/>
                </a:cubicBezTo>
                <a:cubicBezTo>
                  <a:pt x="1612" y="2226"/>
                  <a:pt x="1402" y="1912"/>
                  <a:pt x="1214" y="1619"/>
                </a:cubicBezTo>
                <a:cubicBezTo>
                  <a:pt x="1047" y="1347"/>
                  <a:pt x="858" y="1075"/>
                  <a:pt x="733" y="845"/>
                </a:cubicBezTo>
                <a:cubicBezTo>
                  <a:pt x="586" y="615"/>
                  <a:pt x="461" y="427"/>
                  <a:pt x="377" y="301"/>
                </a:cubicBezTo>
                <a:cubicBezTo>
                  <a:pt x="314" y="155"/>
                  <a:pt x="252" y="92"/>
                  <a:pt x="252" y="92"/>
                </a:cubicBezTo>
                <a:cubicBezTo>
                  <a:pt x="220" y="28"/>
                  <a:pt x="163" y="1"/>
                  <a:pt x="11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3"/>
          <p:cNvSpPr/>
          <p:nvPr/>
        </p:nvSpPr>
        <p:spPr>
          <a:xfrm flipH="1">
            <a:off x="154514" y="2629620"/>
            <a:ext cx="365975" cy="358062"/>
          </a:xfrm>
          <a:custGeom>
            <a:avLst/>
            <a:gdLst/>
            <a:ahLst/>
            <a:cxnLst/>
            <a:rect l="l" t="t" r="r" b="b"/>
            <a:pathLst>
              <a:path w="10128" h="9909" extrusionOk="0">
                <a:moveTo>
                  <a:pt x="5062" y="1"/>
                </a:moveTo>
                <a:cubicBezTo>
                  <a:pt x="2443" y="1"/>
                  <a:pt x="248" y="2051"/>
                  <a:pt x="126" y="4714"/>
                </a:cubicBezTo>
                <a:cubicBezTo>
                  <a:pt x="0" y="7434"/>
                  <a:pt x="2093" y="9756"/>
                  <a:pt x="4834" y="9903"/>
                </a:cubicBezTo>
                <a:cubicBezTo>
                  <a:pt x="4911" y="9906"/>
                  <a:pt x="4989" y="9908"/>
                  <a:pt x="5066" y="9908"/>
                </a:cubicBezTo>
                <a:cubicBezTo>
                  <a:pt x="7685" y="9908"/>
                  <a:pt x="9880" y="7858"/>
                  <a:pt x="10002" y="5195"/>
                </a:cubicBezTo>
                <a:cubicBezTo>
                  <a:pt x="10127" y="2475"/>
                  <a:pt x="8035" y="131"/>
                  <a:pt x="5294" y="6"/>
                </a:cubicBezTo>
                <a:cubicBezTo>
                  <a:pt x="5216" y="2"/>
                  <a:pt x="5139" y="1"/>
                  <a:pt x="506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3"/>
          <p:cNvSpPr/>
          <p:nvPr/>
        </p:nvSpPr>
        <p:spPr>
          <a:xfrm flipH="1">
            <a:off x="304221" y="2687291"/>
            <a:ext cx="214750" cy="318819"/>
          </a:xfrm>
          <a:custGeom>
            <a:avLst/>
            <a:gdLst/>
            <a:ahLst/>
            <a:cxnLst/>
            <a:rect l="l" t="t" r="r" b="b"/>
            <a:pathLst>
              <a:path w="5943" h="8823" extrusionOk="0">
                <a:moveTo>
                  <a:pt x="5880" y="0"/>
                </a:moveTo>
                <a:cubicBezTo>
                  <a:pt x="5859" y="0"/>
                  <a:pt x="5817" y="105"/>
                  <a:pt x="5775" y="230"/>
                </a:cubicBezTo>
                <a:cubicBezTo>
                  <a:pt x="5775" y="230"/>
                  <a:pt x="5775" y="272"/>
                  <a:pt x="5754" y="335"/>
                </a:cubicBezTo>
                <a:cubicBezTo>
                  <a:pt x="5754" y="419"/>
                  <a:pt x="5733" y="523"/>
                  <a:pt x="5712" y="649"/>
                </a:cubicBezTo>
                <a:cubicBezTo>
                  <a:pt x="5712" y="795"/>
                  <a:pt x="5670" y="942"/>
                  <a:pt x="5649" y="1151"/>
                </a:cubicBezTo>
                <a:cubicBezTo>
                  <a:pt x="5628" y="1339"/>
                  <a:pt x="5628" y="1548"/>
                  <a:pt x="5566" y="1779"/>
                </a:cubicBezTo>
                <a:cubicBezTo>
                  <a:pt x="5545" y="1904"/>
                  <a:pt x="5524" y="2072"/>
                  <a:pt x="5503" y="2197"/>
                </a:cubicBezTo>
                <a:cubicBezTo>
                  <a:pt x="5461" y="2364"/>
                  <a:pt x="5398" y="2490"/>
                  <a:pt x="5336" y="2678"/>
                </a:cubicBezTo>
                <a:cubicBezTo>
                  <a:pt x="5315" y="2741"/>
                  <a:pt x="5252" y="2825"/>
                  <a:pt x="5231" y="2929"/>
                </a:cubicBezTo>
                <a:cubicBezTo>
                  <a:pt x="5189" y="3034"/>
                  <a:pt x="5126" y="3118"/>
                  <a:pt x="5084" y="3222"/>
                </a:cubicBezTo>
                <a:cubicBezTo>
                  <a:pt x="4792" y="3725"/>
                  <a:pt x="4394" y="4185"/>
                  <a:pt x="4038" y="4687"/>
                </a:cubicBezTo>
                <a:cubicBezTo>
                  <a:pt x="3662" y="5189"/>
                  <a:pt x="3264" y="5649"/>
                  <a:pt x="2908" y="6089"/>
                </a:cubicBezTo>
                <a:lnTo>
                  <a:pt x="2364" y="6717"/>
                </a:lnTo>
                <a:cubicBezTo>
                  <a:pt x="2176" y="6905"/>
                  <a:pt x="2009" y="7093"/>
                  <a:pt x="1841" y="7240"/>
                </a:cubicBezTo>
                <a:cubicBezTo>
                  <a:pt x="1527" y="7554"/>
                  <a:pt x="1234" y="7826"/>
                  <a:pt x="1025" y="7972"/>
                </a:cubicBezTo>
                <a:cubicBezTo>
                  <a:pt x="816" y="8139"/>
                  <a:pt x="690" y="8223"/>
                  <a:pt x="690" y="8223"/>
                </a:cubicBezTo>
                <a:cubicBezTo>
                  <a:pt x="502" y="8328"/>
                  <a:pt x="335" y="8432"/>
                  <a:pt x="209" y="8537"/>
                </a:cubicBezTo>
                <a:cubicBezTo>
                  <a:pt x="84" y="8600"/>
                  <a:pt x="0" y="8662"/>
                  <a:pt x="0" y="8746"/>
                </a:cubicBezTo>
                <a:cubicBezTo>
                  <a:pt x="0" y="8778"/>
                  <a:pt x="62" y="8823"/>
                  <a:pt x="175" y="8823"/>
                </a:cubicBezTo>
                <a:cubicBezTo>
                  <a:pt x="210" y="8823"/>
                  <a:pt x="249" y="8819"/>
                  <a:pt x="293" y="8809"/>
                </a:cubicBezTo>
                <a:cubicBezTo>
                  <a:pt x="314" y="8816"/>
                  <a:pt x="339" y="8820"/>
                  <a:pt x="366" y="8820"/>
                </a:cubicBezTo>
                <a:cubicBezTo>
                  <a:pt x="498" y="8820"/>
                  <a:pt x="692" y="8738"/>
                  <a:pt x="900" y="8600"/>
                </a:cubicBezTo>
                <a:cubicBezTo>
                  <a:pt x="900" y="8600"/>
                  <a:pt x="921" y="8579"/>
                  <a:pt x="1004" y="8537"/>
                </a:cubicBezTo>
                <a:cubicBezTo>
                  <a:pt x="1046" y="8474"/>
                  <a:pt x="1151" y="8432"/>
                  <a:pt x="1255" y="8328"/>
                </a:cubicBezTo>
                <a:cubicBezTo>
                  <a:pt x="1465" y="8139"/>
                  <a:pt x="1779" y="7867"/>
                  <a:pt x="2092" y="7533"/>
                </a:cubicBezTo>
                <a:cubicBezTo>
                  <a:pt x="2260" y="7386"/>
                  <a:pt x="2427" y="7177"/>
                  <a:pt x="2615" y="6989"/>
                </a:cubicBezTo>
                <a:cubicBezTo>
                  <a:pt x="2804" y="6779"/>
                  <a:pt x="2992" y="6570"/>
                  <a:pt x="3159" y="6340"/>
                </a:cubicBezTo>
                <a:cubicBezTo>
                  <a:pt x="3536" y="5880"/>
                  <a:pt x="3934" y="5398"/>
                  <a:pt x="4268" y="4875"/>
                </a:cubicBezTo>
                <a:cubicBezTo>
                  <a:pt x="4603" y="4373"/>
                  <a:pt x="5001" y="3871"/>
                  <a:pt x="5294" y="3348"/>
                </a:cubicBezTo>
                <a:lnTo>
                  <a:pt x="5440" y="3034"/>
                </a:lnTo>
                <a:cubicBezTo>
                  <a:pt x="5503" y="2929"/>
                  <a:pt x="5524" y="2825"/>
                  <a:pt x="5545" y="2741"/>
                </a:cubicBezTo>
                <a:cubicBezTo>
                  <a:pt x="5608" y="2574"/>
                  <a:pt x="5670" y="2406"/>
                  <a:pt x="5712" y="2260"/>
                </a:cubicBezTo>
                <a:cubicBezTo>
                  <a:pt x="5733" y="2092"/>
                  <a:pt x="5754" y="1946"/>
                  <a:pt x="5775" y="1800"/>
                </a:cubicBezTo>
                <a:cubicBezTo>
                  <a:pt x="5817" y="1569"/>
                  <a:pt x="5817" y="1360"/>
                  <a:pt x="5838" y="1172"/>
                </a:cubicBezTo>
                <a:cubicBezTo>
                  <a:pt x="5838" y="1004"/>
                  <a:pt x="5859" y="837"/>
                  <a:pt x="5859" y="691"/>
                </a:cubicBezTo>
                <a:cubicBezTo>
                  <a:pt x="5859" y="544"/>
                  <a:pt x="5880" y="440"/>
                  <a:pt x="5880" y="377"/>
                </a:cubicBezTo>
                <a:cubicBezTo>
                  <a:pt x="5880" y="293"/>
                  <a:pt x="5921" y="272"/>
                  <a:pt x="5921" y="272"/>
                </a:cubicBezTo>
                <a:cubicBezTo>
                  <a:pt x="5942" y="105"/>
                  <a:pt x="5921" y="0"/>
                  <a:pt x="5880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 flipH="1">
            <a:off x="198382" y="2764837"/>
            <a:ext cx="196611" cy="132363"/>
          </a:xfrm>
          <a:custGeom>
            <a:avLst/>
            <a:gdLst/>
            <a:ahLst/>
            <a:cxnLst/>
            <a:rect l="l" t="t" r="r" b="b"/>
            <a:pathLst>
              <a:path w="5441" h="3663" extrusionOk="0">
                <a:moveTo>
                  <a:pt x="5378" y="1"/>
                </a:moveTo>
                <a:cubicBezTo>
                  <a:pt x="5341" y="1"/>
                  <a:pt x="5297" y="15"/>
                  <a:pt x="5252" y="30"/>
                </a:cubicBezTo>
                <a:cubicBezTo>
                  <a:pt x="5252" y="30"/>
                  <a:pt x="5169" y="93"/>
                  <a:pt x="5043" y="156"/>
                </a:cubicBezTo>
                <a:cubicBezTo>
                  <a:pt x="4918" y="239"/>
                  <a:pt x="4708" y="365"/>
                  <a:pt x="4478" y="511"/>
                </a:cubicBezTo>
                <a:cubicBezTo>
                  <a:pt x="4227" y="637"/>
                  <a:pt x="3955" y="783"/>
                  <a:pt x="3620" y="951"/>
                </a:cubicBezTo>
                <a:cubicBezTo>
                  <a:pt x="3306" y="1097"/>
                  <a:pt x="2993" y="1286"/>
                  <a:pt x="2658" y="1453"/>
                </a:cubicBezTo>
                <a:cubicBezTo>
                  <a:pt x="2323" y="1620"/>
                  <a:pt x="2009" y="1788"/>
                  <a:pt x="1716" y="1976"/>
                </a:cubicBezTo>
                <a:cubicBezTo>
                  <a:pt x="1570" y="2081"/>
                  <a:pt x="1423" y="2143"/>
                  <a:pt x="1298" y="2227"/>
                </a:cubicBezTo>
                <a:cubicBezTo>
                  <a:pt x="1172" y="2311"/>
                  <a:pt x="1047" y="2415"/>
                  <a:pt x="942" y="2499"/>
                </a:cubicBezTo>
                <a:cubicBezTo>
                  <a:pt x="691" y="2646"/>
                  <a:pt x="524" y="2813"/>
                  <a:pt x="419" y="2939"/>
                </a:cubicBezTo>
                <a:cubicBezTo>
                  <a:pt x="272" y="3043"/>
                  <a:pt x="231" y="3127"/>
                  <a:pt x="231" y="3127"/>
                </a:cubicBezTo>
                <a:cubicBezTo>
                  <a:pt x="126" y="3231"/>
                  <a:pt x="42" y="3336"/>
                  <a:pt x="21" y="3441"/>
                </a:cubicBezTo>
                <a:cubicBezTo>
                  <a:pt x="0" y="3545"/>
                  <a:pt x="0" y="3608"/>
                  <a:pt x="21" y="3650"/>
                </a:cubicBezTo>
                <a:cubicBezTo>
                  <a:pt x="37" y="3658"/>
                  <a:pt x="55" y="3662"/>
                  <a:pt x="77" y="3662"/>
                </a:cubicBezTo>
                <a:cubicBezTo>
                  <a:pt x="115" y="3662"/>
                  <a:pt x="164" y="3648"/>
                  <a:pt x="231" y="3608"/>
                </a:cubicBezTo>
                <a:cubicBezTo>
                  <a:pt x="293" y="3608"/>
                  <a:pt x="356" y="3545"/>
                  <a:pt x="461" y="3462"/>
                </a:cubicBezTo>
                <a:lnTo>
                  <a:pt x="649" y="3273"/>
                </a:lnTo>
                <a:cubicBezTo>
                  <a:pt x="754" y="3169"/>
                  <a:pt x="942" y="3022"/>
                  <a:pt x="1151" y="2855"/>
                </a:cubicBezTo>
                <a:cubicBezTo>
                  <a:pt x="1256" y="2771"/>
                  <a:pt x="1381" y="2708"/>
                  <a:pt x="1486" y="2604"/>
                </a:cubicBezTo>
                <a:cubicBezTo>
                  <a:pt x="1612" y="2499"/>
                  <a:pt x="1758" y="2415"/>
                  <a:pt x="1905" y="2311"/>
                </a:cubicBezTo>
                <a:cubicBezTo>
                  <a:pt x="2197" y="2123"/>
                  <a:pt x="2511" y="1934"/>
                  <a:pt x="2825" y="1767"/>
                </a:cubicBezTo>
                <a:lnTo>
                  <a:pt x="3767" y="1202"/>
                </a:lnTo>
                <a:cubicBezTo>
                  <a:pt x="4060" y="1035"/>
                  <a:pt x="4332" y="867"/>
                  <a:pt x="4583" y="721"/>
                </a:cubicBezTo>
                <a:cubicBezTo>
                  <a:pt x="4813" y="553"/>
                  <a:pt x="5001" y="428"/>
                  <a:pt x="5127" y="323"/>
                </a:cubicBezTo>
                <a:cubicBezTo>
                  <a:pt x="5252" y="218"/>
                  <a:pt x="5336" y="156"/>
                  <a:pt x="5336" y="156"/>
                </a:cubicBezTo>
                <a:cubicBezTo>
                  <a:pt x="5420" y="114"/>
                  <a:pt x="5441" y="30"/>
                  <a:pt x="5420" y="9"/>
                </a:cubicBezTo>
                <a:cubicBezTo>
                  <a:pt x="5407" y="3"/>
                  <a:pt x="5393" y="1"/>
                  <a:pt x="53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 flipH="1">
            <a:off x="326914" y="2674969"/>
            <a:ext cx="30281" cy="154983"/>
          </a:xfrm>
          <a:custGeom>
            <a:avLst/>
            <a:gdLst/>
            <a:ahLst/>
            <a:cxnLst/>
            <a:rect l="l" t="t" r="r" b="b"/>
            <a:pathLst>
              <a:path w="838" h="4289" extrusionOk="0">
                <a:moveTo>
                  <a:pt x="65" y="1"/>
                </a:moveTo>
                <a:cubicBezTo>
                  <a:pt x="57" y="1"/>
                  <a:pt x="50" y="3"/>
                  <a:pt x="43" y="6"/>
                </a:cubicBezTo>
                <a:cubicBezTo>
                  <a:pt x="22" y="6"/>
                  <a:pt x="1" y="69"/>
                  <a:pt x="1" y="111"/>
                </a:cubicBezTo>
                <a:cubicBezTo>
                  <a:pt x="1" y="111"/>
                  <a:pt x="1" y="174"/>
                  <a:pt x="22" y="299"/>
                </a:cubicBezTo>
                <a:cubicBezTo>
                  <a:pt x="43" y="404"/>
                  <a:pt x="84" y="550"/>
                  <a:pt x="105" y="739"/>
                </a:cubicBezTo>
                <a:cubicBezTo>
                  <a:pt x="147" y="927"/>
                  <a:pt x="189" y="1136"/>
                  <a:pt x="231" y="1366"/>
                </a:cubicBezTo>
                <a:lnTo>
                  <a:pt x="398" y="2078"/>
                </a:lnTo>
                <a:cubicBezTo>
                  <a:pt x="440" y="2308"/>
                  <a:pt x="461" y="2538"/>
                  <a:pt x="503" y="2789"/>
                </a:cubicBezTo>
                <a:lnTo>
                  <a:pt x="503" y="3103"/>
                </a:lnTo>
                <a:cubicBezTo>
                  <a:pt x="503" y="3208"/>
                  <a:pt x="503" y="3270"/>
                  <a:pt x="461" y="3375"/>
                </a:cubicBezTo>
                <a:cubicBezTo>
                  <a:pt x="440" y="3542"/>
                  <a:pt x="419" y="3668"/>
                  <a:pt x="356" y="3773"/>
                </a:cubicBezTo>
                <a:cubicBezTo>
                  <a:pt x="335" y="3835"/>
                  <a:pt x="335" y="3856"/>
                  <a:pt x="315" y="3877"/>
                </a:cubicBezTo>
                <a:cubicBezTo>
                  <a:pt x="315" y="3898"/>
                  <a:pt x="294" y="3898"/>
                  <a:pt x="294" y="3898"/>
                </a:cubicBezTo>
                <a:cubicBezTo>
                  <a:pt x="231" y="3961"/>
                  <a:pt x="231" y="4045"/>
                  <a:pt x="210" y="4086"/>
                </a:cubicBezTo>
                <a:cubicBezTo>
                  <a:pt x="210" y="4149"/>
                  <a:pt x="210" y="4212"/>
                  <a:pt x="231" y="4254"/>
                </a:cubicBezTo>
                <a:cubicBezTo>
                  <a:pt x="243" y="4278"/>
                  <a:pt x="277" y="4289"/>
                  <a:pt x="320" y="4289"/>
                </a:cubicBezTo>
                <a:cubicBezTo>
                  <a:pt x="350" y="4289"/>
                  <a:pt x="384" y="4283"/>
                  <a:pt x="419" y="4275"/>
                </a:cubicBezTo>
                <a:cubicBezTo>
                  <a:pt x="503" y="4191"/>
                  <a:pt x="566" y="4149"/>
                  <a:pt x="649" y="4045"/>
                </a:cubicBezTo>
                <a:cubicBezTo>
                  <a:pt x="649" y="4045"/>
                  <a:pt x="649" y="4003"/>
                  <a:pt x="670" y="3982"/>
                </a:cubicBezTo>
                <a:cubicBezTo>
                  <a:pt x="712" y="3961"/>
                  <a:pt x="733" y="3898"/>
                  <a:pt x="733" y="3856"/>
                </a:cubicBezTo>
                <a:cubicBezTo>
                  <a:pt x="775" y="3752"/>
                  <a:pt x="838" y="3563"/>
                  <a:pt x="838" y="3354"/>
                </a:cubicBezTo>
                <a:lnTo>
                  <a:pt x="838" y="3040"/>
                </a:lnTo>
                <a:cubicBezTo>
                  <a:pt x="838" y="2936"/>
                  <a:pt x="838" y="2810"/>
                  <a:pt x="817" y="2705"/>
                </a:cubicBezTo>
                <a:cubicBezTo>
                  <a:pt x="775" y="2475"/>
                  <a:pt x="733" y="2203"/>
                  <a:pt x="670" y="1973"/>
                </a:cubicBezTo>
                <a:cubicBezTo>
                  <a:pt x="628" y="1743"/>
                  <a:pt x="545" y="1492"/>
                  <a:pt x="461" y="1262"/>
                </a:cubicBezTo>
                <a:cubicBezTo>
                  <a:pt x="398" y="1053"/>
                  <a:pt x="335" y="843"/>
                  <a:pt x="294" y="655"/>
                </a:cubicBezTo>
                <a:cubicBezTo>
                  <a:pt x="231" y="488"/>
                  <a:pt x="189" y="341"/>
                  <a:pt x="147" y="236"/>
                </a:cubicBezTo>
                <a:cubicBezTo>
                  <a:pt x="126" y="132"/>
                  <a:pt x="126" y="90"/>
                  <a:pt x="126" y="90"/>
                </a:cubicBezTo>
                <a:cubicBezTo>
                  <a:pt x="126" y="38"/>
                  <a:pt x="98" y="1"/>
                  <a:pt x="6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 flipH="1">
            <a:off x="153755" y="2901644"/>
            <a:ext cx="516441" cy="503505"/>
          </a:xfrm>
          <a:custGeom>
            <a:avLst/>
            <a:gdLst/>
            <a:ahLst/>
            <a:cxnLst/>
            <a:rect l="l" t="t" r="r" b="b"/>
            <a:pathLst>
              <a:path w="14292" h="13934" extrusionOk="0">
                <a:moveTo>
                  <a:pt x="7111" y="0"/>
                </a:moveTo>
                <a:cubicBezTo>
                  <a:pt x="3428" y="0"/>
                  <a:pt x="371" y="2920"/>
                  <a:pt x="189" y="6622"/>
                </a:cubicBezTo>
                <a:cubicBezTo>
                  <a:pt x="0" y="10472"/>
                  <a:pt x="2951" y="13736"/>
                  <a:pt x="6800" y="13925"/>
                </a:cubicBezTo>
                <a:cubicBezTo>
                  <a:pt x="6917" y="13930"/>
                  <a:pt x="7033" y="13933"/>
                  <a:pt x="7149" y="13933"/>
                </a:cubicBezTo>
                <a:cubicBezTo>
                  <a:pt x="10846" y="13933"/>
                  <a:pt x="13920" y="11046"/>
                  <a:pt x="14103" y="7313"/>
                </a:cubicBezTo>
                <a:cubicBezTo>
                  <a:pt x="14291" y="3463"/>
                  <a:pt x="11320" y="199"/>
                  <a:pt x="7491" y="10"/>
                </a:cubicBezTo>
                <a:cubicBezTo>
                  <a:pt x="7364" y="4"/>
                  <a:pt x="7237" y="0"/>
                  <a:pt x="71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 flipH="1">
            <a:off x="402507" y="2531152"/>
            <a:ext cx="735709" cy="717569"/>
          </a:xfrm>
          <a:custGeom>
            <a:avLst/>
            <a:gdLst/>
            <a:ahLst/>
            <a:cxnLst/>
            <a:rect l="l" t="t" r="r" b="b"/>
            <a:pathLst>
              <a:path w="20360" h="19858" extrusionOk="0">
                <a:moveTo>
                  <a:pt x="10189" y="0"/>
                </a:moveTo>
                <a:cubicBezTo>
                  <a:pt x="4929" y="0"/>
                  <a:pt x="517" y="4141"/>
                  <a:pt x="273" y="9447"/>
                </a:cubicBezTo>
                <a:cubicBezTo>
                  <a:pt x="1" y="14929"/>
                  <a:pt x="4227" y="19574"/>
                  <a:pt x="9709" y="19846"/>
                </a:cubicBezTo>
                <a:cubicBezTo>
                  <a:pt x="9865" y="19854"/>
                  <a:pt x="10019" y="19857"/>
                  <a:pt x="10173" y="19857"/>
                </a:cubicBezTo>
                <a:cubicBezTo>
                  <a:pt x="15432" y="19857"/>
                  <a:pt x="19843" y="15735"/>
                  <a:pt x="20087" y="10389"/>
                </a:cubicBezTo>
                <a:cubicBezTo>
                  <a:pt x="20359" y="4928"/>
                  <a:pt x="16154" y="283"/>
                  <a:pt x="10651" y="11"/>
                </a:cubicBezTo>
                <a:cubicBezTo>
                  <a:pt x="10496" y="4"/>
                  <a:pt x="10342" y="0"/>
                  <a:pt x="1018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 flipH="1">
            <a:off x="530281" y="2779435"/>
            <a:ext cx="248031" cy="1067681"/>
          </a:xfrm>
          <a:custGeom>
            <a:avLst/>
            <a:gdLst/>
            <a:ahLst/>
            <a:cxnLst/>
            <a:rect l="l" t="t" r="r" b="b"/>
            <a:pathLst>
              <a:path w="6864" h="29547" extrusionOk="0">
                <a:moveTo>
                  <a:pt x="275" y="0"/>
                </a:moveTo>
                <a:cubicBezTo>
                  <a:pt x="251" y="0"/>
                  <a:pt x="229" y="8"/>
                  <a:pt x="209" y="24"/>
                </a:cubicBezTo>
                <a:cubicBezTo>
                  <a:pt x="105" y="128"/>
                  <a:pt x="168" y="442"/>
                  <a:pt x="314" y="798"/>
                </a:cubicBezTo>
                <a:cubicBezTo>
                  <a:pt x="314" y="798"/>
                  <a:pt x="377" y="903"/>
                  <a:pt x="461" y="1112"/>
                </a:cubicBezTo>
                <a:cubicBezTo>
                  <a:pt x="523" y="1321"/>
                  <a:pt x="670" y="1614"/>
                  <a:pt x="816" y="1991"/>
                </a:cubicBezTo>
                <a:cubicBezTo>
                  <a:pt x="900" y="2158"/>
                  <a:pt x="1005" y="2367"/>
                  <a:pt x="1109" y="2576"/>
                </a:cubicBezTo>
                <a:cubicBezTo>
                  <a:pt x="1214" y="2786"/>
                  <a:pt x="1318" y="3058"/>
                  <a:pt x="1444" y="3288"/>
                </a:cubicBezTo>
                <a:cubicBezTo>
                  <a:pt x="1569" y="3560"/>
                  <a:pt x="1716" y="3811"/>
                  <a:pt x="1841" y="4104"/>
                </a:cubicBezTo>
                <a:cubicBezTo>
                  <a:pt x="1925" y="4229"/>
                  <a:pt x="1967" y="4397"/>
                  <a:pt x="2051" y="4522"/>
                </a:cubicBezTo>
                <a:cubicBezTo>
                  <a:pt x="2072" y="4606"/>
                  <a:pt x="2134" y="4669"/>
                  <a:pt x="2155" y="4732"/>
                </a:cubicBezTo>
                <a:cubicBezTo>
                  <a:pt x="2176" y="4815"/>
                  <a:pt x="2239" y="4878"/>
                  <a:pt x="2260" y="4962"/>
                </a:cubicBezTo>
                <a:cubicBezTo>
                  <a:pt x="2385" y="5276"/>
                  <a:pt x="2553" y="5589"/>
                  <a:pt x="2616" y="5924"/>
                </a:cubicBezTo>
                <a:cubicBezTo>
                  <a:pt x="2658" y="6008"/>
                  <a:pt x="2678" y="6092"/>
                  <a:pt x="2699" y="6196"/>
                </a:cubicBezTo>
                <a:lnTo>
                  <a:pt x="2762" y="6322"/>
                </a:lnTo>
                <a:cubicBezTo>
                  <a:pt x="2762" y="6364"/>
                  <a:pt x="2783" y="6405"/>
                  <a:pt x="2783" y="6447"/>
                </a:cubicBezTo>
                <a:cubicBezTo>
                  <a:pt x="2825" y="6636"/>
                  <a:pt x="2867" y="6824"/>
                  <a:pt x="2909" y="6991"/>
                </a:cubicBezTo>
                <a:cubicBezTo>
                  <a:pt x="3076" y="7745"/>
                  <a:pt x="3139" y="8519"/>
                  <a:pt x="3118" y="9356"/>
                </a:cubicBezTo>
                <a:cubicBezTo>
                  <a:pt x="3097" y="10172"/>
                  <a:pt x="2971" y="11009"/>
                  <a:pt x="2699" y="11846"/>
                </a:cubicBezTo>
                <a:cubicBezTo>
                  <a:pt x="2469" y="12683"/>
                  <a:pt x="2155" y="13519"/>
                  <a:pt x="1758" y="14315"/>
                </a:cubicBezTo>
                <a:cubicBezTo>
                  <a:pt x="1653" y="14545"/>
                  <a:pt x="1569" y="14712"/>
                  <a:pt x="1465" y="14921"/>
                </a:cubicBezTo>
                <a:cubicBezTo>
                  <a:pt x="1360" y="15131"/>
                  <a:pt x="1256" y="15319"/>
                  <a:pt x="1151" y="15528"/>
                </a:cubicBezTo>
                <a:cubicBezTo>
                  <a:pt x="942" y="15968"/>
                  <a:pt x="712" y="16428"/>
                  <a:pt x="565" y="16867"/>
                </a:cubicBezTo>
                <a:cubicBezTo>
                  <a:pt x="481" y="17097"/>
                  <a:pt x="398" y="17328"/>
                  <a:pt x="356" y="17579"/>
                </a:cubicBezTo>
                <a:cubicBezTo>
                  <a:pt x="314" y="17704"/>
                  <a:pt x="293" y="17809"/>
                  <a:pt x="272" y="17913"/>
                </a:cubicBezTo>
                <a:lnTo>
                  <a:pt x="209" y="18102"/>
                </a:lnTo>
                <a:lnTo>
                  <a:pt x="189" y="18269"/>
                </a:lnTo>
                <a:cubicBezTo>
                  <a:pt x="84" y="18750"/>
                  <a:pt x="63" y="19211"/>
                  <a:pt x="42" y="19692"/>
                </a:cubicBezTo>
                <a:cubicBezTo>
                  <a:pt x="0" y="20633"/>
                  <a:pt x="105" y="21512"/>
                  <a:pt x="314" y="22349"/>
                </a:cubicBezTo>
                <a:cubicBezTo>
                  <a:pt x="523" y="23186"/>
                  <a:pt x="816" y="23918"/>
                  <a:pt x="1130" y="24609"/>
                </a:cubicBezTo>
                <a:cubicBezTo>
                  <a:pt x="1779" y="25927"/>
                  <a:pt x="2574" y="26869"/>
                  <a:pt x="3139" y="27496"/>
                </a:cubicBezTo>
                <a:cubicBezTo>
                  <a:pt x="3306" y="27664"/>
                  <a:pt x="3432" y="27789"/>
                  <a:pt x="3536" y="27915"/>
                </a:cubicBezTo>
                <a:cubicBezTo>
                  <a:pt x="3662" y="28020"/>
                  <a:pt x="3766" y="28124"/>
                  <a:pt x="3850" y="28208"/>
                </a:cubicBezTo>
                <a:cubicBezTo>
                  <a:pt x="3934" y="28292"/>
                  <a:pt x="4018" y="28333"/>
                  <a:pt x="4038" y="28396"/>
                </a:cubicBezTo>
                <a:cubicBezTo>
                  <a:pt x="4080" y="28417"/>
                  <a:pt x="4122" y="28438"/>
                  <a:pt x="4122" y="28438"/>
                </a:cubicBezTo>
                <a:cubicBezTo>
                  <a:pt x="4499" y="28815"/>
                  <a:pt x="4959" y="29066"/>
                  <a:pt x="5336" y="29254"/>
                </a:cubicBezTo>
                <a:cubicBezTo>
                  <a:pt x="5666" y="29410"/>
                  <a:pt x="5953" y="29495"/>
                  <a:pt x="6197" y="29495"/>
                </a:cubicBezTo>
                <a:cubicBezTo>
                  <a:pt x="6246" y="29495"/>
                  <a:pt x="6294" y="29491"/>
                  <a:pt x="6340" y="29484"/>
                </a:cubicBezTo>
                <a:cubicBezTo>
                  <a:pt x="6346" y="29466"/>
                  <a:pt x="6352" y="29448"/>
                  <a:pt x="6359" y="29431"/>
                </a:cubicBezTo>
                <a:lnTo>
                  <a:pt x="6359" y="29431"/>
                </a:lnTo>
                <a:cubicBezTo>
                  <a:pt x="6381" y="29458"/>
                  <a:pt x="6409" y="29482"/>
                  <a:pt x="6445" y="29505"/>
                </a:cubicBezTo>
                <a:cubicBezTo>
                  <a:pt x="6466" y="29526"/>
                  <a:pt x="6487" y="29547"/>
                  <a:pt x="6549" y="29547"/>
                </a:cubicBezTo>
                <a:lnTo>
                  <a:pt x="6654" y="29547"/>
                </a:lnTo>
                <a:cubicBezTo>
                  <a:pt x="6675" y="29547"/>
                  <a:pt x="6675" y="29547"/>
                  <a:pt x="6696" y="29526"/>
                </a:cubicBezTo>
                <a:cubicBezTo>
                  <a:pt x="6738" y="29505"/>
                  <a:pt x="6759" y="29505"/>
                  <a:pt x="6779" y="29463"/>
                </a:cubicBezTo>
                <a:cubicBezTo>
                  <a:pt x="6779" y="29442"/>
                  <a:pt x="6800" y="29442"/>
                  <a:pt x="6800" y="29421"/>
                </a:cubicBezTo>
                <a:cubicBezTo>
                  <a:pt x="6800" y="29400"/>
                  <a:pt x="6842" y="29400"/>
                  <a:pt x="6842" y="29359"/>
                </a:cubicBezTo>
                <a:cubicBezTo>
                  <a:pt x="6863" y="29317"/>
                  <a:pt x="6863" y="29296"/>
                  <a:pt x="6863" y="29233"/>
                </a:cubicBezTo>
                <a:lnTo>
                  <a:pt x="6675" y="28919"/>
                </a:lnTo>
                <a:cubicBezTo>
                  <a:pt x="6487" y="28501"/>
                  <a:pt x="5922" y="27936"/>
                  <a:pt x="5210" y="27308"/>
                </a:cubicBezTo>
                <a:cubicBezTo>
                  <a:pt x="5252" y="27224"/>
                  <a:pt x="5210" y="27224"/>
                  <a:pt x="5210" y="27203"/>
                </a:cubicBezTo>
                <a:lnTo>
                  <a:pt x="5168" y="27141"/>
                </a:lnTo>
                <a:cubicBezTo>
                  <a:pt x="5106" y="27120"/>
                  <a:pt x="5064" y="27057"/>
                  <a:pt x="4980" y="26994"/>
                </a:cubicBezTo>
                <a:lnTo>
                  <a:pt x="4708" y="26722"/>
                </a:lnTo>
                <a:cubicBezTo>
                  <a:pt x="4624" y="26618"/>
                  <a:pt x="4478" y="26513"/>
                  <a:pt x="4373" y="26367"/>
                </a:cubicBezTo>
                <a:cubicBezTo>
                  <a:pt x="3850" y="25802"/>
                  <a:pt x="3181" y="24965"/>
                  <a:pt x="2574" y="23856"/>
                </a:cubicBezTo>
                <a:cubicBezTo>
                  <a:pt x="2281" y="23270"/>
                  <a:pt x="2030" y="22642"/>
                  <a:pt x="1821" y="21931"/>
                </a:cubicBezTo>
                <a:cubicBezTo>
                  <a:pt x="1611" y="21240"/>
                  <a:pt x="1528" y="20466"/>
                  <a:pt x="1507" y="19692"/>
                </a:cubicBezTo>
                <a:cubicBezTo>
                  <a:pt x="1507" y="19294"/>
                  <a:pt x="1528" y="18876"/>
                  <a:pt x="1611" y="18478"/>
                </a:cubicBezTo>
                <a:lnTo>
                  <a:pt x="1632" y="18332"/>
                </a:lnTo>
                <a:lnTo>
                  <a:pt x="1653" y="18164"/>
                </a:lnTo>
                <a:cubicBezTo>
                  <a:pt x="1695" y="18060"/>
                  <a:pt x="1716" y="17955"/>
                  <a:pt x="1716" y="17851"/>
                </a:cubicBezTo>
                <a:cubicBezTo>
                  <a:pt x="1758" y="17641"/>
                  <a:pt x="1821" y="17474"/>
                  <a:pt x="1862" y="17265"/>
                </a:cubicBezTo>
                <a:cubicBezTo>
                  <a:pt x="2009" y="16867"/>
                  <a:pt x="2155" y="16470"/>
                  <a:pt x="2344" y="16072"/>
                </a:cubicBezTo>
                <a:lnTo>
                  <a:pt x="2658" y="15444"/>
                </a:lnTo>
                <a:cubicBezTo>
                  <a:pt x="2762" y="15235"/>
                  <a:pt x="2846" y="15005"/>
                  <a:pt x="2950" y="14796"/>
                </a:cubicBezTo>
                <a:cubicBezTo>
                  <a:pt x="3306" y="13938"/>
                  <a:pt x="3620" y="13017"/>
                  <a:pt x="3850" y="12097"/>
                </a:cubicBezTo>
                <a:cubicBezTo>
                  <a:pt x="4101" y="11197"/>
                  <a:pt x="4206" y="10255"/>
                  <a:pt x="4206" y="9335"/>
                </a:cubicBezTo>
                <a:cubicBezTo>
                  <a:pt x="4206" y="8414"/>
                  <a:pt x="4059" y="7556"/>
                  <a:pt x="3850" y="6740"/>
                </a:cubicBezTo>
                <a:cubicBezTo>
                  <a:pt x="3808" y="6531"/>
                  <a:pt x="3725" y="6343"/>
                  <a:pt x="3683" y="6175"/>
                </a:cubicBezTo>
                <a:cubicBezTo>
                  <a:pt x="3641" y="6112"/>
                  <a:pt x="3641" y="6071"/>
                  <a:pt x="3620" y="6029"/>
                </a:cubicBezTo>
                <a:cubicBezTo>
                  <a:pt x="3599" y="5987"/>
                  <a:pt x="3599" y="5924"/>
                  <a:pt x="3578" y="5903"/>
                </a:cubicBezTo>
                <a:cubicBezTo>
                  <a:pt x="3536" y="5799"/>
                  <a:pt x="3494" y="5715"/>
                  <a:pt x="3474" y="5652"/>
                </a:cubicBezTo>
                <a:cubicBezTo>
                  <a:pt x="3327" y="5276"/>
                  <a:pt x="3139" y="4941"/>
                  <a:pt x="2992" y="4627"/>
                </a:cubicBezTo>
                <a:cubicBezTo>
                  <a:pt x="2971" y="4543"/>
                  <a:pt x="2909" y="4460"/>
                  <a:pt x="2867" y="4397"/>
                </a:cubicBezTo>
                <a:cubicBezTo>
                  <a:pt x="2804" y="4313"/>
                  <a:pt x="2783" y="4229"/>
                  <a:pt x="2741" y="4146"/>
                </a:cubicBezTo>
                <a:cubicBezTo>
                  <a:pt x="2658" y="3999"/>
                  <a:pt x="2574" y="3874"/>
                  <a:pt x="2490" y="3727"/>
                </a:cubicBezTo>
                <a:cubicBezTo>
                  <a:pt x="2344" y="3476"/>
                  <a:pt x="2176" y="3204"/>
                  <a:pt x="2051" y="2974"/>
                </a:cubicBezTo>
                <a:cubicBezTo>
                  <a:pt x="1925" y="2744"/>
                  <a:pt x="1800" y="2514"/>
                  <a:pt x="1695" y="2304"/>
                </a:cubicBezTo>
                <a:cubicBezTo>
                  <a:pt x="1590" y="2095"/>
                  <a:pt x="1486" y="1886"/>
                  <a:pt x="1381" y="1719"/>
                </a:cubicBezTo>
                <a:cubicBezTo>
                  <a:pt x="1193" y="1363"/>
                  <a:pt x="1025" y="1091"/>
                  <a:pt x="963" y="882"/>
                </a:cubicBezTo>
                <a:cubicBezTo>
                  <a:pt x="858" y="693"/>
                  <a:pt x="795" y="589"/>
                  <a:pt x="795" y="589"/>
                </a:cubicBezTo>
                <a:cubicBezTo>
                  <a:pt x="618" y="234"/>
                  <a:pt x="411" y="0"/>
                  <a:pt x="27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 flipH="1">
            <a:off x="393474" y="2984356"/>
            <a:ext cx="353834" cy="567247"/>
          </a:xfrm>
          <a:custGeom>
            <a:avLst/>
            <a:gdLst/>
            <a:ahLst/>
            <a:cxnLst/>
            <a:rect l="l" t="t" r="r" b="b"/>
            <a:pathLst>
              <a:path w="9792" h="15698" extrusionOk="0">
                <a:moveTo>
                  <a:pt x="9678" y="1"/>
                </a:moveTo>
                <a:cubicBezTo>
                  <a:pt x="9674" y="1"/>
                  <a:pt x="9671" y="1"/>
                  <a:pt x="9667" y="2"/>
                </a:cubicBezTo>
                <a:cubicBezTo>
                  <a:pt x="9583" y="23"/>
                  <a:pt x="9541" y="211"/>
                  <a:pt x="9520" y="421"/>
                </a:cubicBezTo>
                <a:cubicBezTo>
                  <a:pt x="9520" y="421"/>
                  <a:pt x="9520" y="462"/>
                  <a:pt x="9478" y="609"/>
                </a:cubicBezTo>
                <a:cubicBezTo>
                  <a:pt x="9458" y="734"/>
                  <a:pt x="9437" y="881"/>
                  <a:pt x="9416" y="1132"/>
                </a:cubicBezTo>
                <a:cubicBezTo>
                  <a:pt x="9374" y="1237"/>
                  <a:pt x="9353" y="1362"/>
                  <a:pt x="9332" y="1488"/>
                </a:cubicBezTo>
                <a:cubicBezTo>
                  <a:pt x="9311" y="1613"/>
                  <a:pt x="9269" y="1781"/>
                  <a:pt x="9227" y="1927"/>
                </a:cubicBezTo>
                <a:cubicBezTo>
                  <a:pt x="9206" y="2094"/>
                  <a:pt x="9144" y="2241"/>
                  <a:pt x="9102" y="2429"/>
                </a:cubicBezTo>
                <a:lnTo>
                  <a:pt x="8934" y="2973"/>
                </a:lnTo>
                <a:cubicBezTo>
                  <a:pt x="8704" y="3747"/>
                  <a:pt x="8390" y="4605"/>
                  <a:pt x="7909" y="5442"/>
                </a:cubicBezTo>
                <a:cubicBezTo>
                  <a:pt x="7449" y="6279"/>
                  <a:pt x="6821" y="7137"/>
                  <a:pt x="6110" y="7869"/>
                </a:cubicBezTo>
                <a:lnTo>
                  <a:pt x="5859" y="8162"/>
                </a:lnTo>
                <a:cubicBezTo>
                  <a:pt x="5775" y="8267"/>
                  <a:pt x="5670" y="8351"/>
                  <a:pt x="5566" y="8413"/>
                </a:cubicBezTo>
                <a:cubicBezTo>
                  <a:pt x="5377" y="8602"/>
                  <a:pt x="5168" y="8769"/>
                  <a:pt x="4980" y="8936"/>
                </a:cubicBezTo>
                <a:cubicBezTo>
                  <a:pt x="4603" y="9292"/>
                  <a:pt x="4206" y="9627"/>
                  <a:pt x="3829" y="9941"/>
                </a:cubicBezTo>
                <a:cubicBezTo>
                  <a:pt x="3473" y="10255"/>
                  <a:pt x="3097" y="10589"/>
                  <a:pt x="2762" y="10903"/>
                </a:cubicBezTo>
                <a:cubicBezTo>
                  <a:pt x="2616" y="11071"/>
                  <a:pt x="2427" y="11217"/>
                  <a:pt x="2260" y="11385"/>
                </a:cubicBezTo>
                <a:lnTo>
                  <a:pt x="2030" y="11615"/>
                </a:lnTo>
                <a:cubicBezTo>
                  <a:pt x="1946" y="11698"/>
                  <a:pt x="1904" y="11761"/>
                  <a:pt x="1820" y="11845"/>
                </a:cubicBezTo>
                <a:cubicBezTo>
                  <a:pt x="1276" y="12452"/>
                  <a:pt x="879" y="13017"/>
                  <a:pt x="628" y="13435"/>
                </a:cubicBezTo>
                <a:cubicBezTo>
                  <a:pt x="523" y="13644"/>
                  <a:pt x="419" y="13833"/>
                  <a:pt x="356" y="13937"/>
                </a:cubicBezTo>
                <a:cubicBezTo>
                  <a:pt x="314" y="14063"/>
                  <a:pt x="272" y="14126"/>
                  <a:pt x="272" y="14126"/>
                </a:cubicBezTo>
                <a:cubicBezTo>
                  <a:pt x="230" y="14230"/>
                  <a:pt x="209" y="14314"/>
                  <a:pt x="147" y="14418"/>
                </a:cubicBezTo>
                <a:cubicBezTo>
                  <a:pt x="126" y="14523"/>
                  <a:pt x="105" y="14586"/>
                  <a:pt x="63" y="14690"/>
                </a:cubicBezTo>
                <a:cubicBezTo>
                  <a:pt x="21" y="14879"/>
                  <a:pt x="0" y="15046"/>
                  <a:pt x="0" y="15193"/>
                </a:cubicBezTo>
                <a:cubicBezTo>
                  <a:pt x="0" y="15486"/>
                  <a:pt x="42" y="15674"/>
                  <a:pt x="147" y="15695"/>
                </a:cubicBezTo>
                <a:cubicBezTo>
                  <a:pt x="154" y="15696"/>
                  <a:pt x="162" y="15697"/>
                  <a:pt x="170" y="15697"/>
                </a:cubicBezTo>
                <a:cubicBezTo>
                  <a:pt x="269" y="15697"/>
                  <a:pt x="387" y="15575"/>
                  <a:pt x="523" y="15381"/>
                </a:cubicBezTo>
                <a:cubicBezTo>
                  <a:pt x="544" y="15318"/>
                  <a:pt x="565" y="15255"/>
                  <a:pt x="628" y="15193"/>
                </a:cubicBezTo>
                <a:cubicBezTo>
                  <a:pt x="649" y="15151"/>
                  <a:pt x="691" y="15067"/>
                  <a:pt x="732" y="14983"/>
                </a:cubicBezTo>
                <a:cubicBezTo>
                  <a:pt x="753" y="14900"/>
                  <a:pt x="795" y="14837"/>
                  <a:pt x="837" y="14753"/>
                </a:cubicBezTo>
                <a:cubicBezTo>
                  <a:pt x="879" y="14670"/>
                  <a:pt x="900" y="14586"/>
                  <a:pt x="963" y="14481"/>
                </a:cubicBezTo>
                <a:cubicBezTo>
                  <a:pt x="1004" y="14481"/>
                  <a:pt x="1004" y="14481"/>
                  <a:pt x="1004" y="14460"/>
                </a:cubicBezTo>
                <a:lnTo>
                  <a:pt x="1088" y="14314"/>
                </a:lnTo>
                <a:cubicBezTo>
                  <a:pt x="1151" y="14209"/>
                  <a:pt x="1214" y="14042"/>
                  <a:pt x="1318" y="13854"/>
                </a:cubicBezTo>
                <a:cubicBezTo>
                  <a:pt x="1527" y="13477"/>
                  <a:pt x="1904" y="12954"/>
                  <a:pt x="2406" y="12368"/>
                </a:cubicBezTo>
                <a:cubicBezTo>
                  <a:pt x="2448" y="12284"/>
                  <a:pt x="2532" y="12221"/>
                  <a:pt x="2574" y="12159"/>
                </a:cubicBezTo>
                <a:cubicBezTo>
                  <a:pt x="2657" y="12075"/>
                  <a:pt x="2720" y="12012"/>
                  <a:pt x="2783" y="11929"/>
                </a:cubicBezTo>
                <a:cubicBezTo>
                  <a:pt x="2929" y="11761"/>
                  <a:pt x="3076" y="11615"/>
                  <a:pt x="3243" y="11447"/>
                </a:cubicBezTo>
                <a:cubicBezTo>
                  <a:pt x="3557" y="11133"/>
                  <a:pt x="3913" y="10820"/>
                  <a:pt x="4289" y="10485"/>
                </a:cubicBezTo>
                <a:cubicBezTo>
                  <a:pt x="4645" y="10150"/>
                  <a:pt x="5043" y="9815"/>
                  <a:pt x="5398" y="9439"/>
                </a:cubicBezTo>
                <a:cubicBezTo>
                  <a:pt x="5587" y="9250"/>
                  <a:pt x="5796" y="9083"/>
                  <a:pt x="5984" y="8895"/>
                </a:cubicBezTo>
                <a:lnTo>
                  <a:pt x="6277" y="8602"/>
                </a:lnTo>
                <a:lnTo>
                  <a:pt x="6549" y="8309"/>
                </a:lnTo>
                <a:cubicBezTo>
                  <a:pt x="7281" y="7535"/>
                  <a:pt x="7909" y="6614"/>
                  <a:pt x="8370" y="5693"/>
                </a:cubicBezTo>
                <a:cubicBezTo>
                  <a:pt x="8830" y="4794"/>
                  <a:pt x="9123" y="3894"/>
                  <a:pt x="9332" y="3120"/>
                </a:cubicBezTo>
                <a:cubicBezTo>
                  <a:pt x="9374" y="2910"/>
                  <a:pt x="9437" y="2722"/>
                  <a:pt x="9458" y="2534"/>
                </a:cubicBezTo>
                <a:cubicBezTo>
                  <a:pt x="9478" y="2346"/>
                  <a:pt x="9541" y="2199"/>
                  <a:pt x="9562" y="2011"/>
                </a:cubicBezTo>
                <a:cubicBezTo>
                  <a:pt x="9583" y="1864"/>
                  <a:pt x="9625" y="1697"/>
                  <a:pt x="9646" y="1571"/>
                </a:cubicBezTo>
                <a:cubicBezTo>
                  <a:pt x="9667" y="1446"/>
                  <a:pt x="9688" y="1299"/>
                  <a:pt x="9688" y="1174"/>
                </a:cubicBezTo>
                <a:cubicBezTo>
                  <a:pt x="9730" y="944"/>
                  <a:pt x="9750" y="755"/>
                  <a:pt x="9750" y="630"/>
                </a:cubicBezTo>
                <a:cubicBezTo>
                  <a:pt x="9750" y="504"/>
                  <a:pt x="9771" y="441"/>
                  <a:pt x="9771" y="441"/>
                </a:cubicBezTo>
                <a:cubicBezTo>
                  <a:pt x="9791" y="202"/>
                  <a:pt x="9754" y="1"/>
                  <a:pt x="96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 flipH="1">
            <a:off x="674712" y="2941320"/>
            <a:ext cx="176194" cy="397810"/>
          </a:xfrm>
          <a:custGeom>
            <a:avLst/>
            <a:gdLst/>
            <a:ahLst/>
            <a:cxnLst/>
            <a:rect l="l" t="t" r="r" b="b"/>
            <a:pathLst>
              <a:path w="4876" h="11009" extrusionOk="0">
                <a:moveTo>
                  <a:pt x="104" y="0"/>
                </a:moveTo>
                <a:cubicBezTo>
                  <a:pt x="87" y="0"/>
                  <a:pt x="73" y="7"/>
                  <a:pt x="63" y="21"/>
                </a:cubicBezTo>
                <a:cubicBezTo>
                  <a:pt x="1" y="63"/>
                  <a:pt x="21" y="189"/>
                  <a:pt x="84" y="335"/>
                </a:cubicBezTo>
                <a:cubicBezTo>
                  <a:pt x="84" y="335"/>
                  <a:pt x="105" y="356"/>
                  <a:pt x="126" y="440"/>
                </a:cubicBezTo>
                <a:cubicBezTo>
                  <a:pt x="168" y="503"/>
                  <a:pt x="210" y="607"/>
                  <a:pt x="293" y="754"/>
                </a:cubicBezTo>
                <a:cubicBezTo>
                  <a:pt x="440" y="1005"/>
                  <a:pt x="649" y="1381"/>
                  <a:pt x="921" y="1821"/>
                </a:cubicBezTo>
                <a:cubicBezTo>
                  <a:pt x="1172" y="2260"/>
                  <a:pt x="1486" y="2762"/>
                  <a:pt x="1842" y="3306"/>
                </a:cubicBezTo>
                <a:cubicBezTo>
                  <a:pt x="2156" y="3850"/>
                  <a:pt x="2490" y="4457"/>
                  <a:pt x="2804" y="5064"/>
                </a:cubicBezTo>
                <a:cubicBezTo>
                  <a:pt x="3118" y="5671"/>
                  <a:pt x="3369" y="6257"/>
                  <a:pt x="3620" y="6863"/>
                </a:cubicBezTo>
                <a:cubicBezTo>
                  <a:pt x="3662" y="7031"/>
                  <a:pt x="3725" y="7156"/>
                  <a:pt x="3767" y="7282"/>
                </a:cubicBezTo>
                <a:cubicBezTo>
                  <a:pt x="3830" y="7407"/>
                  <a:pt x="3850" y="7575"/>
                  <a:pt x="3871" y="7700"/>
                </a:cubicBezTo>
                <a:cubicBezTo>
                  <a:pt x="3955" y="7972"/>
                  <a:pt x="3997" y="8223"/>
                  <a:pt x="3997" y="8454"/>
                </a:cubicBezTo>
                <a:cubicBezTo>
                  <a:pt x="4060" y="8935"/>
                  <a:pt x="4039" y="9332"/>
                  <a:pt x="3997" y="9583"/>
                </a:cubicBezTo>
                <a:cubicBezTo>
                  <a:pt x="3976" y="9709"/>
                  <a:pt x="3955" y="9814"/>
                  <a:pt x="3955" y="9876"/>
                </a:cubicBezTo>
                <a:cubicBezTo>
                  <a:pt x="3955" y="9897"/>
                  <a:pt x="3934" y="9918"/>
                  <a:pt x="3934" y="9960"/>
                </a:cubicBezTo>
                <a:lnTo>
                  <a:pt x="3934" y="9981"/>
                </a:lnTo>
                <a:cubicBezTo>
                  <a:pt x="3850" y="10190"/>
                  <a:pt x="3830" y="10399"/>
                  <a:pt x="3788" y="10588"/>
                </a:cubicBezTo>
                <a:cubicBezTo>
                  <a:pt x="3767" y="10734"/>
                  <a:pt x="3788" y="10902"/>
                  <a:pt x="3892" y="10964"/>
                </a:cubicBezTo>
                <a:cubicBezTo>
                  <a:pt x="3923" y="10995"/>
                  <a:pt x="3965" y="11009"/>
                  <a:pt x="4013" y="11009"/>
                </a:cubicBezTo>
                <a:cubicBezTo>
                  <a:pt x="4096" y="11009"/>
                  <a:pt x="4197" y="10968"/>
                  <a:pt x="4290" y="10902"/>
                </a:cubicBezTo>
                <a:cubicBezTo>
                  <a:pt x="4374" y="10839"/>
                  <a:pt x="4457" y="10734"/>
                  <a:pt x="4520" y="10630"/>
                </a:cubicBezTo>
                <a:cubicBezTo>
                  <a:pt x="4604" y="10525"/>
                  <a:pt x="4667" y="10399"/>
                  <a:pt x="4708" y="10274"/>
                </a:cubicBezTo>
                <a:lnTo>
                  <a:pt x="4687" y="10274"/>
                </a:lnTo>
                <a:lnTo>
                  <a:pt x="4687" y="10232"/>
                </a:lnTo>
                <a:cubicBezTo>
                  <a:pt x="4687" y="10211"/>
                  <a:pt x="4708" y="10190"/>
                  <a:pt x="4708" y="10127"/>
                </a:cubicBezTo>
                <a:cubicBezTo>
                  <a:pt x="4750" y="10065"/>
                  <a:pt x="4771" y="9918"/>
                  <a:pt x="4792" y="9751"/>
                </a:cubicBezTo>
                <a:cubicBezTo>
                  <a:pt x="4855" y="9395"/>
                  <a:pt x="4876" y="8935"/>
                  <a:pt x="4771" y="8391"/>
                </a:cubicBezTo>
                <a:cubicBezTo>
                  <a:pt x="4729" y="8119"/>
                  <a:pt x="4667" y="7826"/>
                  <a:pt x="4583" y="7512"/>
                </a:cubicBezTo>
                <a:cubicBezTo>
                  <a:pt x="4520" y="7366"/>
                  <a:pt x="4478" y="7240"/>
                  <a:pt x="4457" y="7073"/>
                </a:cubicBezTo>
                <a:cubicBezTo>
                  <a:pt x="4394" y="6926"/>
                  <a:pt x="4353" y="6759"/>
                  <a:pt x="4269" y="6612"/>
                </a:cubicBezTo>
                <a:cubicBezTo>
                  <a:pt x="3997" y="5985"/>
                  <a:pt x="3683" y="5378"/>
                  <a:pt x="3348" y="4771"/>
                </a:cubicBezTo>
                <a:cubicBezTo>
                  <a:pt x="3014" y="4164"/>
                  <a:pt x="2616" y="3599"/>
                  <a:pt x="2260" y="3055"/>
                </a:cubicBezTo>
                <a:cubicBezTo>
                  <a:pt x="1884" y="2532"/>
                  <a:pt x="1549" y="2030"/>
                  <a:pt x="1256" y="1612"/>
                </a:cubicBezTo>
                <a:cubicBezTo>
                  <a:pt x="963" y="1193"/>
                  <a:pt x="712" y="858"/>
                  <a:pt x="545" y="586"/>
                </a:cubicBezTo>
                <a:cubicBezTo>
                  <a:pt x="482" y="461"/>
                  <a:pt x="398" y="377"/>
                  <a:pt x="377" y="293"/>
                </a:cubicBezTo>
                <a:cubicBezTo>
                  <a:pt x="314" y="231"/>
                  <a:pt x="314" y="189"/>
                  <a:pt x="314" y="189"/>
                </a:cubicBezTo>
                <a:cubicBezTo>
                  <a:pt x="250" y="76"/>
                  <a:pt x="161" y="0"/>
                  <a:pt x="1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 flipH="1">
            <a:off x="637674" y="2678872"/>
            <a:ext cx="37075" cy="365000"/>
          </a:xfrm>
          <a:custGeom>
            <a:avLst/>
            <a:gdLst/>
            <a:ahLst/>
            <a:cxnLst/>
            <a:rect l="l" t="t" r="r" b="b"/>
            <a:pathLst>
              <a:path w="1026" h="10101" extrusionOk="0">
                <a:moveTo>
                  <a:pt x="28" y="0"/>
                </a:moveTo>
                <a:cubicBezTo>
                  <a:pt x="26" y="0"/>
                  <a:pt x="23" y="1"/>
                  <a:pt x="22" y="3"/>
                </a:cubicBezTo>
                <a:cubicBezTo>
                  <a:pt x="1" y="24"/>
                  <a:pt x="1" y="128"/>
                  <a:pt x="1" y="233"/>
                </a:cubicBezTo>
                <a:cubicBezTo>
                  <a:pt x="1" y="233"/>
                  <a:pt x="22" y="380"/>
                  <a:pt x="43" y="631"/>
                </a:cubicBezTo>
                <a:cubicBezTo>
                  <a:pt x="84" y="861"/>
                  <a:pt x="147" y="1237"/>
                  <a:pt x="189" y="1656"/>
                </a:cubicBezTo>
                <a:cubicBezTo>
                  <a:pt x="231" y="2074"/>
                  <a:pt x="294" y="2577"/>
                  <a:pt x="336" y="3121"/>
                </a:cubicBezTo>
                <a:cubicBezTo>
                  <a:pt x="356" y="3372"/>
                  <a:pt x="398" y="3665"/>
                  <a:pt x="419" y="3937"/>
                </a:cubicBezTo>
                <a:cubicBezTo>
                  <a:pt x="440" y="4209"/>
                  <a:pt x="461" y="4502"/>
                  <a:pt x="461" y="4774"/>
                </a:cubicBezTo>
                <a:cubicBezTo>
                  <a:pt x="503" y="5046"/>
                  <a:pt x="503" y="5338"/>
                  <a:pt x="524" y="5610"/>
                </a:cubicBezTo>
                <a:cubicBezTo>
                  <a:pt x="545" y="5882"/>
                  <a:pt x="545" y="6155"/>
                  <a:pt x="566" y="6406"/>
                </a:cubicBezTo>
                <a:cubicBezTo>
                  <a:pt x="566" y="6678"/>
                  <a:pt x="608" y="6929"/>
                  <a:pt x="608" y="7180"/>
                </a:cubicBezTo>
                <a:cubicBezTo>
                  <a:pt x="608" y="7410"/>
                  <a:pt x="628" y="7640"/>
                  <a:pt x="628" y="7849"/>
                </a:cubicBezTo>
                <a:cubicBezTo>
                  <a:pt x="628" y="8268"/>
                  <a:pt x="649" y="8644"/>
                  <a:pt x="649" y="8895"/>
                </a:cubicBezTo>
                <a:lnTo>
                  <a:pt x="649" y="9293"/>
                </a:lnTo>
                <a:cubicBezTo>
                  <a:pt x="649" y="9732"/>
                  <a:pt x="754" y="10067"/>
                  <a:pt x="859" y="10067"/>
                </a:cubicBezTo>
                <a:cubicBezTo>
                  <a:pt x="872" y="10090"/>
                  <a:pt x="885" y="10101"/>
                  <a:pt x="897" y="10101"/>
                </a:cubicBezTo>
                <a:cubicBezTo>
                  <a:pt x="966" y="10101"/>
                  <a:pt x="1026" y="9786"/>
                  <a:pt x="1026" y="9398"/>
                </a:cubicBezTo>
                <a:lnTo>
                  <a:pt x="1026" y="9000"/>
                </a:lnTo>
                <a:cubicBezTo>
                  <a:pt x="1026" y="8749"/>
                  <a:pt x="984" y="8393"/>
                  <a:pt x="984" y="7954"/>
                </a:cubicBezTo>
                <a:cubicBezTo>
                  <a:pt x="984" y="7745"/>
                  <a:pt x="963" y="7515"/>
                  <a:pt x="963" y="7243"/>
                </a:cubicBezTo>
                <a:cubicBezTo>
                  <a:pt x="942" y="7012"/>
                  <a:pt x="942" y="6761"/>
                  <a:pt x="900" y="6468"/>
                </a:cubicBezTo>
                <a:cubicBezTo>
                  <a:pt x="880" y="6196"/>
                  <a:pt x="859" y="5924"/>
                  <a:pt x="859" y="5631"/>
                </a:cubicBezTo>
                <a:lnTo>
                  <a:pt x="775" y="4774"/>
                </a:lnTo>
                <a:lnTo>
                  <a:pt x="712" y="3895"/>
                </a:lnTo>
                <a:cubicBezTo>
                  <a:pt x="670" y="3623"/>
                  <a:pt x="628" y="3351"/>
                  <a:pt x="608" y="3100"/>
                </a:cubicBezTo>
                <a:cubicBezTo>
                  <a:pt x="545" y="2577"/>
                  <a:pt x="440" y="2074"/>
                  <a:pt x="398" y="1635"/>
                </a:cubicBezTo>
                <a:cubicBezTo>
                  <a:pt x="336" y="1217"/>
                  <a:pt x="252" y="840"/>
                  <a:pt x="210" y="610"/>
                </a:cubicBezTo>
                <a:cubicBezTo>
                  <a:pt x="147" y="380"/>
                  <a:pt x="126" y="212"/>
                  <a:pt x="126" y="212"/>
                </a:cubicBezTo>
                <a:cubicBezTo>
                  <a:pt x="107" y="98"/>
                  <a:pt x="53" y="0"/>
                  <a:pt x="28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 flipH="1">
            <a:off x="477380" y="2980634"/>
            <a:ext cx="60526" cy="320481"/>
          </a:xfrm>
          <a:custGeom>
            <a:avLst/>
            <a:gdLst/>
            <a:ahLst/>
            <a:cxnLst/>
            <a:rect l="l" t="t" r="r" b="b"/>
            <a:pathLst>
              <a:path w="1675" h="8869" extrusionOk="0">
                <a:moveTo>
                  <a:pt x="1005" y="0"/>
                </a:moveTo>
                <a:cubicBezTo>
                  <a:pt x="963" y="21"/>
                  <a:pt x="963" y="105"/>
                  <a:pt x="1005" y="231"/>
                </a:cubicBezTo>
                <a:cubicBezTo>
                  <a:pt x="1005" y="231"/>
                  <a:pt x="1026" y="356"/>
                  <a:pt x="1047" y="607"/>
                </a:cubicBezTo>
                <a:cubicBezTo>
                  <a:pt x="1068" y="837"/>
                  <a:pt x="1131" y="1151"/>
                  <a:pt x="1173" y="1528"/>
                </a:cubicBezTo>
                <a:cubicBezTo>
                  <a:pt x="1235" y="1925"/>
                  <a:pt x="1256" y="2365"/>
                  <a:pt x="1319" y="2867"/>
                </a:cubicBezTo>
                <a:cubicBezTo>
                  <a:pt x="1340" y="3369"/>
                  <a:pt x="1361" y="3892"/>
                  <a:pt x="1361" y="4415"/>
                </a:cubicBezTo>
                <a:cubicBezTo>
                  <a:pt x="1361" y="4938"/>
                  <a:pt x="1340" y="5462"/>
                  <a:pt x="1256" y="5943"/>
                </a:cubicBezTo>
                <a:cubicBezTo>
                  <a:pt x="1235" y="6173"/>
                  <a:pt x="1173" y="6403"/>
                  <a:pt x="1152" y="6612"/>
                </a:cubicBezTo>
                <a:cubicBezTo>
                  <a:pt x="1110" y="6822"/>
                  <a:pt x="1047" y="7031"/>
                  <a:pt x="1005" y="7219"/>
                </a:cubicBezTo>
                <a:cubicBezTo>
                  <a:pt x="901" y="7575"/>
                  <a:pt x="733" y="7847"/>
                  <a:pt x="629" y="8035"/>
                </a:cubicBezTo>
                <a:cubicBezTo>
                  <a:pt x="608" y="8077"/>
                  <a:pt x="587" y="8098"/>
                  <a:pt x="545" y="8140"/>
                </a:cubicBezTo>
                <a:cubicBezTo>
                  <a:pt x="524" y="8161"/>
                  <a:pt x="503" y="8182"/>
                  <a:pt x="503" y="8203"/>
                </a:cubicBezTo>
                <a:cubicBezTo>
                  <a:pt x="482" y="8265"/>
                  <a:pt x="440" y="8265"/>
                  <a:pt x="440" y="8265"/>
                </a:cubicBezTo>
                <a:cubicBezTo>
                  <a:pt x="419" y="8286"/>
                  <a:pt x="398" y="8307"/>
                  <a:pt x="378" y="8370"/>
                </a:cubicBezTo>
                <a:lnTo>
                  <a:pt x="294" y="8454"/>
                </a:lnTo>
                <a:lnTo>
                  <a:pt x="126" y="8600"/>
                </a:lnTo>
                <a:cubicBezTo>
                  <a:pt x="64" y="8684"/>
                  <a:pt x="1" y="8767"/>
                  <a:pt x="1" y="8809"/>
                </a:cubicBezTo>
                <a:cubicBezTo>
                  <a:pt x="13" y="8846"/>
                  <a:pt x="46" y="8868"/>
                  <a:pt x="105" y="8868"/>
                </a:cubicBezTo>
                <a:cubicBezTo>
                  <a:pt x="147" y="8868"/>
                  <a:pt x="203" y="8857"/>
                  <a:pt x="273" y="8830"/>
                </a:cubicBezTo>
                <a:cubicBezTo>
                  <a:pt x="336" y="8809"/>
                  <a:pt x="419" y="8788"/>
                  <a:pt x="503" y="8726"/>
                </a:cubicBezTo>
                <a:cubicBezTo>
                  <a:pt x="545" y="8705"/>
                  <a:pt x="587" y="8684"/>
                  <a:pt x="629" y="8663"/>
                </a:cubicBezTo>
                <a:cubicBezTo>
                  <a:pt x="608" y="8600"/>
                  <a:pt x="650" y="8579"/>
                  <a:pt x="691" y="8516"/>
                </a:cubicBezTo>
                <a:lnTo>
                  <a:pt x="754" y="8454"/>
                </a:lnTo>
                <a:cubicBezTo>
                  <a:pt x="796" y="8412"/>
                  <a:pt x="817" y="8391"/>
                  <a:pt x="838" y="8328"/>
                </a:cubicBezTo>
                <a:cubicBezTo>
                  <a:pt x="859" y="8286"/>
                  <a:pt x="901" y="8265"/>
                  <a:pt x="942" y="8203"/>
                </a:cubicBezTo>
                <a:cubicBezTo>
                  <a:pt x="1068" y="7993"/>
                  <a:pt x="1235" y="7679"/>
                  <a:pt x="1361" y="7282"/>
                </a:cubicBezTo>
                <a:lnTo>
                  <a:pt x="1528" y="6654"/>
                </a:lnTo>
                <a:cubicBezTo>
                  <a:pt x="1570" y="6424"/>
                  <a:pt x="1591" y="6194"/>
                  <a:pt x="1633" y="5964"/>
                </a:cubicBezTo>
                <a:cubicBezTo>
                  <a:pt x="1675" y="5462"/>
                  <a:pt x="1675" y="4938"/>
                  <a:pt x="1675" y="4394"/>
                </a:cubicBezTo>
                <a:cubicBezTo>
                  <a:pt x="1675" y="3871"/>
                  <a:pt x="1633" y="3348"/>
                  <a:pt x="1570" y="2846"/>
                </a:cubicBezTo>
                <a:cubicBezTo>
                  <a:pt x="1528" y="2344"/>
                  <a:pt x="1466" y="1905"/>
                  <a:pt x="1382" y="1507"/>
                </a:cubicBezTo>
                <a:cubicBezTo>
                  <a:pt x="1340" y="1130"/>
                  <a:pt x="1256" y="817"/>
                  <a:pt x="1194" y="565"/>
                </a:cubicBezTo>
                <a:cubicBezTo>
                  <a:pt x="1152" y="335"/>
                  <a:pt x="1131" y="210"/>
                  <a:pt x="1131" y="210"/>
                </a:cubicBezTo>
                <a:cubicBezTo>
                  <a:pt x="1110" y="84"/>
                  <a:pt x="1047" y="0"/>
                  <a:pt x="100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 flipH="1">
            <a:off x="692852" y="2945403"/>
            <a:ext cx="318349" cy="261328"/>
          </a:xfrm>
          <a:custGeom>
            <a:avLst/>
            <a:gdLst/>
            <a:ahLst/>
            <a:cxnLst/>
            <a:rect l="l" t="t" r="r" b="b"/>
            <a:pathLst>
              <a:path w="8810" h="7232" extrusionOk="0">
                <a:moveTo>
                  <a:pt x="45" y="0"/>
                </a:moveTo>
                <a:cubicBezTo>
                  <a:pt x="34" y="0"/>
                  <a:pt x="26" y="4"/>
                  <a:pt x="22" y="13"/>
                </a:cubicBezTo>
                <a:cubicBezTo>
                  <a:pt x="1" y="34"/>
                  <a:pt x="84" y="139"/>
                  <a:pt x="147" y="243"/>
                </a:cubicBezTo>
                <a:lnTo>
                  <a:pt x="231" y="327"/>
                </a:lnTo>
                <a:lnTo>
                  <a:pt x="461" y="557"/>
                </a:lnTo>
                <a:cubicBezTo>
                  <a:pt x="670" y="745"/>
                  <a:pt x="984" y="1017"/>
                  <a:pt x="1444" y="1289"/>
                </a:cubicBezTo>
                <a:cubicBezTo>
                  <a:pt x="1863" y="1540"/>
                  <a:pt x="2386" y="1812"/>
                  <a:pt x="2930" y="2064"/>
                </a:cubicBezTo>
                <a:cubicBezTo>
                  <a:pt x="3474" y="2336"/>
                  <a:pt x="4081" y="2587"/>
                  <a:pt x="4625" y="2900"/>
                </a:cubicBezTo>
                <a:lnTo>
                  <a:pt x="4834" y="3047"/>
                </a:lnTo>
                <a:cubicBezTo>
                  <a:pt x="4918" y="3089"/>
                  <a:pt x="4960" y="3110"/>
                  <a:pt x="5043" y="3172"/>
                </a:cubicBezTo>
                <a:cubicBezTo>
                  <a:pt x="5169" y="3256"/>
                  <a:pt x="5294" y="3361"/>
                  <a:pt x="5441" y="3465"/>
                </a:cubicBezTo>
                <a:cubicBezTo>
                  <a:pt x="5692" y="3633"/>
                  <a:pt x="5922" y="3842"/>
                  <a:pt x="6173" y="4030"/>
                </a:cubicBezTo>
                <a:cubicBezTo>
                  <a:pt x="6403" y="4219"/>
                  <a:pt x="6613" y="4428"/>
                  <a:pt x="6822" y="4616"/>
                </a:cubicBezTo>
                <a:cubicBezTo>
                  <a:pt x="7031" y="4784"/>
                  <a:pt x="7219" y="4972"/>
                  <a:pt x="7366" y="5160"/>
                </a:cubicBezTo>
                <a:cubicBezTo>
                  <a:pt x="7680" y="5516"/>
                  <a:pt x="7931" y="5830"/>
                  <a:pt x="8056" y="6081"/>
                </a:cubicBezTo>
                <a:cubicBezTo>
                  <a:pt x="8182" y="6311"/>
                  <a:pt x="8266" y="6437"/>
                  <a:pt x="8266" y="6437"/>
                </a:cubicBezTo>
                <a:cubicBezTo>
                  <a:pt x="8370" y="6646"/>
                  <a:pt x="8454" y="6834"/>
                  <a:pt x="8496" y="6981"/>
                </a:cubicBezTo>
                <a:cubicBezTo>
                  <a:pt x="8538" y="7127"/>
                  <a:pt x="8600" y="7232"/>
                  <a:pt x="8684" y="7232"/>
                </a:cubicBezTo>
                <a:cubicBezTo>
                  <a:pt x="8705" y="7232"/>
                  <a:pt x="8726" y="7190"/>
                  <a:pt x="8747" y="7148"/>
                </a:cubicBezTo>
                <a:cubicBezTo>
                  <a:pt x="8789" y="7085"/>
                  <a:pt x="8789" y="7043"/>
                  <a:pt x="8810" y="6939"/>
                </a:cubicBezTo>
                <a:cubicBezTo>
                  <a:pt x="8789" y="6750"/>
                  <a:pt x="8768" y="6520"/>
                  <a:pt x="8621" y="6248"/>
                </a:cubicBezTo>
                <a:cubicBezTo>
                  <a:pt x="8621" y="6248"/>
                  <a:pt x="8558" y="6102"/>
                  <a:pt x="8391" y="5830"/>
                </a:cubicBezTo>
                <a:cubicBezTo>
                  <a:pt x="8245" y="5579"/>
                  <a:pt x="7973" y="5244"/>
                  <a:pt x="7638" y="4867"/>
                </a:cubicBezTo>
                <a:cubicBezTo>
                  <a:pt x="7450" y="4679"/>
                  <a:pt x="7261" y="4512"/>
                  <a:pt x="7052" y="4323"/>
                </a:cubicBezTo>
                <a:cubicBezTo>
                  <a:pt x="6843" y="4135"/>
                  <a:pt x="6613" y="3926"/>
                  <a:pt x="6382" y="3737"/>
                </a:cubicBezTo>
                <a:cubicBezTo>
                  <a:pt x="6152" y="3570"/>
                  <a:pt x="5880" y="3361"/>
                  <a:pt x="5629" y="3172"/>
                </a:cubicBezTo>
                <a:cubicBezTo>
                  <a:pt x="5483" y="3068"/>
                  <a:pt x="5357" y="2984"/>
                  <a:pt x="5190" y="2880"/>
                </a:cubicBezTo>
                <a:cubicBezTo>
                  <a:pt x="5127" y="2838"/>
                  <a:pt x="5064" y="2796"/>
                  <a:pt x="5001" y="2754"/>
                </a:cubicBezTo>
                <a:lnTo>
                  <a:pt x="4792" y="2628"/>
                </a:lnTo>
                <a:cubicBezTo>
                  <a:pt x="4206" y="2315"/>
                  <a:pt x="3600" y="2043"/>
                  <a:pt x="3035" y="1812"/>
                </a:cubicBezTo>
                <a:cubicBezTo>
                  <a:pt x="2491" y="1582"/>
                  <a:pt x="1968" y="1331"/>
                  <a:pt x="1528" y="1101"/>
                </a:cubicBezTo>
                <a:cubicBezTo>
                  <a:pt x="1110" y="871"/>
                  <a:pt x="817" y="641"/>
                  <a:pt x="566" y="452"/>
                </a:cubicBezTo>
                <a:cubicBezTo>
                  <a:pt x="461" y="348"/>
                  <a:pt x="377" y="285"/>
                  <a:pt x="336" y="243"/>
                </a:cubicBezTo>
                <a:lnTo>
                  <a:pt x="252" y="159"/>
                </a:lnTo>
                <a:cubicBezTo>
                  <a:pt x="169" y="60"/>
                  <a:pt x="86" y="0"/>
                  <a:pt x="4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flipH="1">
            <a:off x="707957" y="2831578"/>
            <a:ext cx="83219" cy="321132"/>
          </a:xfrm>
          <a:custGeom>
            <a:avLst/>
            <a:gdLst/>
            <a:ahLst/>
            <a:cxnLst/>
            <a:rect l="l" t="t" r="r" b="b"/>
            <a:pathLst>
              <a:path w="2303" h="8887" extrusionOk="0">
                <a:moveTo>
                  <a:pt x="34" y="0"/>
                </a:moveTo>
                <a:cubicBezTo>
                  <a:pt x="30" y="0"/>
                  <a:pt x="26" y="1"/>
                  <a:pt x="21" y="4"/>
                </a:cubicBezTo>
                <a:cubicBezTo>
                  <a:pt x="1" y="45"/>
                  <a:pt x="1" y="108"/>
                  <a:pt x="21" y="213"/>
                </a:cubicBezTo>
                <a:cubicBezTo>
                  <a:pt x="21" y="213"/>
                  <a:pt x="63" y="359"/>
                  <a:pt x="126" y="568"/>
                </a:cubicBezTo>
                <a:cubicBezTo>
                  <a:pt x="210" y="778"/>
                  <a:pt x="293" y="1092"/>
                  <a:pt x="419" y="1447"/>
                </a:cubicBezTo>
                <a:cubicBezTo>
                  <a:pt x="545" y="1824"/>
                  <a:pt x="691" y="2242"/>
                  <a:pt x="837" y="2703"/>
                </a:cubicBezTo>
                <a:cubicBezTo>
                  <a:pt x="1005" y="3184"/>
                  <a:pt x="1151" y="3644"/>
                  <a:pt x="1277" y="4146"/>
                </a:cubicBezTo>
                <a:cubicBezTo>
                  <a:pt x="1361" y="4377"/>
                  <a:pt x="1423" y="4649"/>
                  <a:pt x="1486" y="4879"/>
                </a:cubicBezTo>
                <a:cubicBezTo>
                  <a:pt x="1549" y="5109"/>
                  <a:pt x="1591" y="5381"/>
                  <a:pt x="1653" y="5611"/>
                </a:cubicBezTo>
                <a:cubicBezTo>
                  <a:pt x="1674" y="5716"/>
                  <a:pt x="1695" y="5841"/>
                  <a:pt x="1695" y="5946"/>
                </a:cubicBezTo>
                <a:cubicBezTo>
                  <a:pt x="1737" y="6050"/>
                  <a:pt x="1758" y="6197"/>
                  <a:pt x="1758" y="6302"/>
                </a:cubicBezTo>
                <a:cubicBezTo>
                  <a:pt x="1779" y="6511"/>
                  <a:pt x="1800" y="6720"/>
                  <a:pt x="1842" y="6887"/>
                </a:cubicBezTo>
                <a:cubicBezTo>
                  <a:pt x="1863" y="7264"/>
                  <a:pt x="1863" y="7578"/>
                  <a:pt x="1863" y="7808"/>
                </a:cubicBezTo>
                <a:cubicBezTo>
                  <a:pt x="1842" y="8017"/>
                  <a:pt x="1842" y="8143"/>
                  <a:pt x="1842" y="8143"/>
                </a:cubicBezTo>
                <a:cubicBezTo>
                  <a:pt x="1842" y="8331"/>
                  <a:pt x="1800" y="8519"/>
                  <a:pt x="1842" y="8645"/>
                </a:cubicBezTo>
                <a:cubicBezTo>
                  <a:pt x="1863" y="8771"/>
                  <a:pt x="1884" y="8854"/>
                  <a:pt x="1946" y="8875"/>
                </a:cubicBezTo>
                <a:cubicBezTo>
                  <a:pt x="1954" y="8883"/>
                  <a:pt x="1962" y="8886"/>
                  <a:pt x="1970" y="8886"/>
                </a:cubicBezTo>
                <a:cubicBezTo>
                  <a:pt x="2010" y="8886"/>
                  <a:pt x="2062" y="8811"/>
                  <a:pt x="2114" y="8708"/>
                </a:cubicBezTo>
                <a:cubicBezTo>
                  <a:pt x="2156" y="8645"/>
                  <a:pt x="2177" y="8561"/>
                  <a:pt x="2197" y="8499"/>
                </a:cubicBezTo>
                <a:cubicBezTo>
                  <a:pt x="2197" y="8436"/>
                  <a:pt x="2218" y="8415"/>
                  <a:pt x="2218" y="8352"/>
                </a:cubicBezTo>
                <a:cubicBezTo>
                  <a:pt x="2260" y="8331"/>
                  <a:pt x="2260" y="8268"/>
                  <a:pt x="2281" y="8206"/>
                </a:cubicBezTo>
                <a:cubicBezTo>
                  <a:pt x="2281" y="8206"/>
                  <a:pt x="2281" y="8080"/>
                  <a:pt x="2302" y="7829"/>
                </a:cubicBezTo>
                <a:cubicBezTo>
                  <a:pt x="2302" y="7599"/>
                  <a:pt x="2302" y="7264"/>
                  <a:pt x="2260" y="6866"/>
                </a:cubicBezTo>
                <a:cubicBezTo>
                  <a:pt x="2260" y="6657"/>
                  <a:pt x="2197" y="6448"/>
                  <a:pt x="2177" y="6239"/>
                </a:cubicBezTo>
                <a:cubicBezTo>
                  <a:pt x="2156" y="6134"/>
                  <a:pt x="2156" y="6009"/>
                  <a:pt x="2114" y="5904"/>
                </a:cubicBezTo>
                <a:cubicBezTo>
                  <a:pt x="2093" y="5799"/>
                  <a:pt x="2072" y="5653"/>
                  <a:pt x="2051" y="5527"/>
                </a:cubicBezTo>
                <a:cubicBezTo>
                  <a:pt x="1988" y="5297"/>
                  <a:pt x="1905" y="5025"/>
                  <a:pt x="1863" y="4795"/>
                </a:cubicBezTo>
                <a:cubicBezTo>
                  <a:pt x="1779" y="4565"/>
                  <a:pt x="1695" y="4293"/>
                  <a:pt x="1633" y="4063"/>
                </a:cubicBezTo>
                <a:cubicBezTo>
                  <a:pt x="1465" y="3561"/>
                  <a:pt x="1277" y="3079"/>
                  <a:pt x="1109" y="2619"/>
                </a:cubicBezTo>
                <a:cubicBezTo>
                  <a:pt x="921" y="2180"/>
                  <a:pt x="754" y="1761"/>
                  <a:pt x="628" y="1405"/>
                </a:cubicBezTo>
                <a:cubicBezTo>
                  <a:pt x="503" y="1029"/>
                  <a:pt x="377" y="736"/>
                  <a:pt x="293" y="527"/>
                </a:cubicBezTo>
                <a:cubicBezTo>
                  <a:pt x="210" y="317"/>
                  <a:pt x="168" y="192"/>
                  <a:pt x="168" y="192"/>
                </a:cubicBezTo>
                <a:cubicBezTo>
                  <a:pt x="112" y="79"/>
                  <a:pt x="72" y="0"/>
                  <a:pt x="3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flipH="1">
            <a:off x="332189" y="3203659"/>
            <a:ext cx="329696" cy="214786"/>
          </a:xfrm>
          <a:custGeom>
            <a:avLst/>
            <a:gdLst/>
            <a:ahLst/>
            <a:cxnLst/>
            <a:rect l="l" t="t" r="r" b="b"/>
            <a:pathLst>
              <a:path w="9124" h="5944" extrusionOk="0">
                <a:moveTo>
                  <a:pt x="9102" y="1"/>
                </a:moveTo>
                <a:cubicBezTo>
                  <a:pt x="9081" y="1"/>
                  <a:pt x="9019" y="106"/>
                  <a:pt x="8977" y="231"/>
                </a:cubicBezTo>
                <a:cubicBezTo>
                  <a:pt x="8977" y="231"/>
                  <a:pt x="8977" y="252"/>
                  <a:pt x="8956" y="336"/>
                </a:cubicBezTo>
                <a:cubicBezTo>
                  <a:pt x="8914" y="419"/>
                  <a:pt x="8893" y="524"/>
                  <a:pt x="8851" y="650"/>
                </a:cubicBezTo>
                <a:cubicBezTo>
                  <a:pt x="8851" y="671"/>
                  <a:pt x="8809" y="733"/>
                  <a:pt x="8809" y="754"/>
                </a:cubicBezTo>
                <a:cubicBezTo>
                  <a:pt x="8788" y="775"/>
                  <a:pt x="8788" y="838"/>
                  <a:pt x="8767" y="859"/>
                </a:cubicBezTo>
                <a:cubicBezTo>
                  <a:pt x="8747" y="943"/>
                  <a:pt x="8684" y="1026"/>
                  <a:pt x="8642" y="1089"/>
                </a:cubicBezTo>
                <a:cubicBezTo>
                  <a:pt x="8537" y="1256"/>
                  <a:pt x="8433" y="1445"/>
                  <a:pt x="8265" y="1612"/>
                </a:cubicBezTo>
                <a:cubicBezTo>
                  <a:pt x="7972" y="1989"/>
                  <a:pt x="7554" y="2386"/>
                  <a:pt x="7073" y="2700"/>
                </a:cubicBezTo>
                <a:cubicBezTo>
                  <a:pt x="6570" y="3035"/>
                  <a:pt x="5985" y="3286"/>
                  <a:pt x="5399" y="3474"/>
                </a:cubicBezTo>
                <a:lnTo>
                  <a:pt x="5148" y="3537"/>
                </a:lnTo>
                <a:cubicBezTo>
                  <a:pt x="5085" y="3558"/>
                  <a:pt x="5001" y="3558"/>
                  <a:pt x="4917" y="3579"/>
                </a:cubicBezTo>
                <a:cubicBezTo>
                  <a:pt x="4834" y="3600"/>
                  <a:pt x="4771" y="3600"/>
                  <a:pt x="4687" y="3642"/>
                </a:cubicBezTo>
                <a:cubicBezTo>
                  <a:pt x="4604" y="3642"/>
                  <a:pt x="4520" y="3663"/>
                  <a:pt x="4457" y="3663"/>
                </a:cubicBezTo>
                <a:cubicBezTo>
                  <a:pt x="4143" y="3704"/>
                  <a:pt x="3829" y="3746"/>
                  <a:pt x="3537" y="3788"/>
                </a:cubicBezTo>
                <a:cubicBezTo>
                  <a:pt x="3223" y="3851"/>
                  <a:pt x="2930" y="3893"/>
                  <a:pt x="2679" y="3976"/>
                </a:cubicBezTo>
                <a:cubicBezTo>
                  <a:pt x="2386" y="4060"/>
                  <a:pt x="2156" y="4102"/>
                  <a:pt x="1925" y="4207"/>
                </a:cubicBezTo>
                <a:cubicBezTo>
                  <a:pt x="1444" y="4374"/>
                  <a:pt x="1068" y="4583"/>
                  <a:pt x="816" y="4751"/>
                </a:cubicBezTo>
                <a:cubicBezTo>
                  <a:pt x="691" y="4834"/>
                  <a:pt x="607" y="4918"/>
                  <a:pt x="524" y="4960"/>
                </a:cubicBezTo>
                <a:cubicBezTo>
                  <a:pt x="482" y="5023"/>
                  <a:pt x="419" y="5044"/>
                  <a:pt x="419" y="5044"/>
                </a:cubicBezTo>
                <a:cubicBezTo>
                  <a:pt x="231" y="5232"/>
                  <a:pt x="105" y="5441"/>
                  <a:pt x="63" y="5629"/>
                </a:cubicBezTo>
                <a:cubicBezTo>
                  <a:pt x="21" y="5692"/>
                  <a:pt x="0" y="5776"/>
                  <a:pt x="21" y="5839"/>
                </a:cubicBezTo>
                <a:cubicBezTo>
                  <a:pt x="21" y="5880"/>
                  <a:pt x="63" y="5901"/>
                  <a:pt x="84" y="5943"/>
                </a:cubicBezTo>
                <a:cubicBezTo>
                  <a:pt x="105" y="5943"/>
                  <a:pt x="147" y="5943"/>
                  <a:pt x="189" y="5901"/>
                </a:cubicBezTo>
                <a:lnTo>
                  <a:pt x="314" y="5776"/>
                </a:lnTo>
                <a:cubicBezTo>
                  <a:pt x="461" y="5692"/>
                  <a:pt x="586" y="5546"/>
                  <a:pt x="775" y="5357"/>
                </a:cubicBezTo>
                <a:lnTo>
                  <a:pt x="837" y="5274"/>
                </a:lnTo>
                <a:cubicBezTo>
                  <a:pt x="900" y="5232"/>
                  <a:pt x="963" y="5169"/>
                  <a:pt x="1068" y="5106"/>
                </a:cubicBezTo>
                <a:cubicBezTo>
                  <a:pt x="1277" y="4939"/>
                  <a:pt x="1632" y="4751"/>
                  <a:pt x="2072" y="4604"/>
                </a:cubicBezTo>
                <a:cubicBezTo>
                  <a:pt x="2281" y="4520"/>
                  <a:pt x="2532" y="4437"/>
                  <a:pt x="2804" y="4374"/>
                </a:cubicBezTo>
                <a:cubicBezTo>
                  <a:pt x="3055" y="4290"/>
                  <a:pt x="3348" y="4228"/>
                  <a:pt x="3641" y="4186"/>
                </a:cubicBezTo>
                <a:cubicBezTo>
                  <a:pt x="3934" y="4123"/>
                  <a:pt x="4248" y="4081"/>
                  <a:pt x="4562" y="4018"/>
                </a:cubicBezTo>
                <a:cubicBezTo>
                  <a:pt x="4625" y="3997"/>
                  <a:pt x="4708" y="3997"/>
                  <a:pt x="4792" y="3976"/>
                </a:cubicBezTo>
                <a:cubicBezTo>
                  <a:pt x="4876" y="3956"/>
                  <a:pt x="4938" y="3956"/>
                  <a:pt x="5022" y="3914"/>
                </a:cubicBezTo>
                <a:cubicBezTo>
                  <a:pt x="5106" y="3893"/>
                  <a:pt x="5189" y="3893"/>
                  <a:pt x="5252" y="3872"/>
                </a:cubicBezTo>
                <a:lnTo>
                  <a:pt x="5503" y="3788"/>
                </a:lnTo>
                <a:cubicBezTo>
                  <a:pt x="6131" y="3579"/>
                  <a:pt x="6717" y="3286"/>
                  <a:pt x="7219" y="2930"/>
                </a:cubicBezTo>
                <a:cubicBezTo>
                  <a:pt x="7721" y="2554"/>
                  <a:pt x="8140" y="2135"/>
                  <a:pt x="8433" y="1759"/>
                </a:cubicBezTo>
                <a:cubicBezTo>
                  <a:pt x="8579" y="1549"/>
                  <a:pt x="8684" y="1361"/>
                  <a:pt x="8788" y="1173"/>
                </a:cubicBezTo>
                <a:cubicBezTo>
                  <a:pt x="8851" y="1068"/>
                  <a:pt x="8872" y="984"/>
                  <a:pt x="8893" y="922"/>
                </a:cubicBezTo>
                <a:cubicBezTo>
                  <a:pt x="8914" y="859"/>
                  <a:pt x="8914" y="838"/>
                  <a:pt x="8956" y="817"/>
                </a:cubicBezTo>
                <a:cubicBezTo>
                  <a:pt x="8956" y="775"/>
                  <a:pt x="8977" y="733"/>
                  <a:pt x="8977" y="712"/>
                </a:cubicBezTo>
                <a:cubicBezTo>
                  <a:pt x="9019" y="566"/>
                  <a:pt x="9060" y="461"/>
                  <a:pt x="9081" y="398"/>
                </a:cubicBezTo>
                <a:cubicBezTo>
                  <a:pt x="9102" y="315"/>
                  <a:pt x="9102" y="294"/>
                  <a:pt x="9102" y="294"/>
                </a:cubicBezTo>
                <a:cubicBezTo>
                  <a:pt x="9123" y="126"/>
                  <a:pt x="9123" y="1"/>
                  <a:pt x="910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flipH="1">
            <a:off x="605912" y="3548820"/>
            <a:ext cx="146708" cy="293019"/>
          </a:xfrm>
          <a:custGeom>
            <a:avLst/>
            <a:gdLst/>
            <a:ahLst/>
            <a:cxnLst/>
            <a:rect l="l" t="t" r="r" b="b"/>
            <a:pathLst>
              <a:path w="4060" h="8109" extrusionOk="0">
                <a:moveTo>
                  <a:pt x="296" y="0"/>
                </a:moveTo>
                <a:cubicBezTo>
                  <a:pt x="269" y="0"/>
                  <a:pt x="240" y="3"/>
                  <a:pt x="210" y="11"/>
                </a:cubicBezTo>
                <a:cubicBezTo>
                  <a:pt x="84" y="53"/>
                  <a:pt x="1" y="158"/>
                  <a:pt x="42" y="262"/>
                </a:cubicBezTo>
                <a:cubicBezTo>
                  <a:pt x="42" y="262"/>
                  <a:pt x="42" y="388"/>
                  <a:pt x="63" y="597"/>
                </a:cubicBezTo>
                <a:cubicBezTo>
                  <a:pt x="84" y="702"/>
                  <a:pt x="84" y="827"/>
                  <a:pt x="105" y="994"/>
                </a:cubicBezTo>
                <a:cubicBezTo>
                  <a:pt x="147" y="1141"/>
                  <a:pt x="168" y="1308"/>
                  <a:pt x="189" y="1476"/>
                </a:cubicBezTo>
                <a:cubicBezTo>
                  <a:pt x="273" y="1852"/>
                  <a:pt x="377" y="2292"/>
                  <a:pt x="503" y="2731"/>
                </a:cubicBezTo>
                <a:cubicBezTo>
                  <a:pt x="670" y="3191"/>
                  <a:pt x="838" y="3652"/>
                  <a:pt x="1047" y="4133"/>
                </a:cubicBezTo>
                <a:lnTo>
                  <a:pt x="1130" y="4300"/>
                </a:lnTo>
                <a:lnTo>
                  <a:pt x="1214" y="4489"/>
                </a:lnTo>
                <a:cubicBezTo>
                  <a:pt x="1256" y="4593"/>
                  <a:pt x="1319" y="4698"/>
                  <a:pt x="1361" y="4823"/>
                </a:cubicBezTo>
                <a:lnTo>
                  <a:pt x="1674" y="5451"/>
                </a:lnTo>
                <a:cubicBezTo>
                  <a:pt x="1779" y="5660"/>
                  <a:pt x="1863" y="5849"/>
                  <a:pt x="1947" y="6037"/>
                </a:cubicBezTo>
                <a:cubicBezTo>
                  <a:pt x="2030" y="6225"/>
                  <a:pt x="2093" y="6372"/>
                  <a:pt x="2156" y="6539"/>
                </a:cubicBezTo>
                <a:cubicBezTo>
                  <a:pt x="2260" y="6853"/>
                  <a:pt x="2344" y="7083"/>
                  <a:pt x="2365" y="7272"/>
                </a:cubicBezTo>
                <a:cubicBezTo>
                  <a:pt x="2386" y="7418"/>
                  <a:pt x="2386" y="7502"/>
                  <a:pt x="2386" y="7502"/>
                </a:cubicBezTo>
                <a:cubicBezTo>
                  <a:pt x="2386" y="7627"/>
                  <a:pt x="2491" y="7711"/>
                  <a:pt x="2616" y="7795"/>
                </a:cubicBezTo>
                <a:cubicBezTo>
                  <a:pt x="2679" y="7836"/>
                  <a:pt x="2783" y="7899"/>
                  <a:pt x="2867" y="7920"/>
                </a:cubicBezTo>
                <a:cubicBezTo>
                  <a:pt x="2930" y="7962"/>
                  <a:pt x="3035" y="8025"/>
                  <a:pt x="3139" y="8046"/>
                </a:cubicBezTo>
                <a:cubicBezTo>
                  <a:pt x="3244" y="8067"/>
                  <a:pt x="3348" y="8108"/>
                  <a:pt x="3453" y="8108"/>
                </a:cubicBezTo>
                <a:cubicBezTo>
                  <a:pt x="3516" y="8108"/>
                  <a:pt x="3558" y="8067"/>
                  <a:pt x="3620" y="8046"/>
                </a:cubicBezTo>
                <a:cubicBezTo>
                  <a:pt x="3662" y="8025"/>
                  <a:pt x="3725" y="8004"/>
                  <a:pt x="3746" y="7962"/>
                </a:cubicBezTo>
                <a:cubicBezTo>
                  <a:pt x="3955" y="7899"/>
                  <a:pt x="4060" y="7627"/>
                  <a:pt x="4018" y="7376"/>
                </a:cubicBezTo>
                <a:cubicBezTo>
                  <a:pt x="4018" y="7376"/>
                  <a:pt x="3976" y="7209"/>
                  <a:pt x="3934" y="6958"/>
                </a:cubicBezTo>
                <a:cubicBezTo>
                  <a:pt x="3871" y="6686"/>
                  <a:pt x="3746" y="6351"/>
                  <a:pt x="3599" y="5974"/>
                </a:cubicBezTo>
                <a:cubicBezTo>
                  <a:pt x="3516" y="5807"/>
                  <a:pt x="3411" y="5619"/>
                  <a:pt x="3307" y="5409"/>
                </a:cubicBezTo>
                <a:cubicBezTo>
                  <a:pt x="3202" y="5221"/>
                  <a:pt x="3097" y="5012"/>
                  <a:pt x="2972" y="4803"/>
                </a:cubicBezTo>
                <a:cubicBezTo>
                  <a:pt x="2825" y="4593"/>
                  <a:pt x="2700" y="4384"/>
                  <a:pt x="2574" y="4196"/>
                </a:cubicBezTo>
                <a:cubicBezTo>
                  <a:pt x="2491" y="4091"/>
                  <a:pt x="2449" y="3987"/>
                  <a:pt x="2365" y="3882"/>
                </a:cubicBezTo>
                <a:lnTo>
                  <a:pt x="2260" y="3735"/>
                </a:lnTo>
                <a:lnTo>
                  <a:pt x="2177" y="3568"/>
                </a:lnTo>
                <a:cubicBezTo>
                  <a:pt x="1926" y="3191"/>
                  <a:pt x="1716" y="2773"/>
                  <a:pt x="1507" y="2375"/>
                </a:cubicBezTo>
                <a:cubicBezTo>
                  <a:pt x="1319" y="1978"/>
                  <a:pt x="1110" y="1622"/>
                  <a:pt x="984" y="1266"/>
                </a:cubicBezTo>
                <a:cubicBezTo>
                  <a:pt x="900" y="1120"/>
                  <a:pt x="838" y="953"/>
                  <a:pt x="796" y="827"/>
                </a:cubicBezTo>
                <a:cubicBezTo>
                  <a:pt x="733" y="702"/>
                  <a:pt x="691" y="576"/>
                  <a:pt x="670" y="471"/>
                </a:cubicBezTo>
                <a:cubicBezTo>
                  <a:pt x="586" y="262"/>
                  <a:pt x="566" y="158"/>
                  <a:pt x="566" y="158"/>
                </a:cubicBezTo>
                <a:cubicBezTo>
                  <a:pt x="514" y="72"/>
                  <a:pt x="420" y="0"/>
                  <a:pt x="296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flipH="1">
            <a:off x="645227" y="3598541"/>
            <a:ext cx="101359" cy="240840"/>
          </a:xfrm>
          <a:custGeom>
            <a:avLst/>
            <a:gdLst/>
            <a:ahLst/>
            <a:cxnLst/>
            <a:rect l="l" t="t" r="r" b="b"/>
            <a:pathLst>
              <a:path w="2805" h="6665" extrusionOk="0">
                <a:moveTo>
                  <a:pt x="341" y="0"/>
                </a:moveTo>
                <a:cubicBezTo>
                  <a:pt x="292" y="0"/>
                  <a:pt x="239" y="12"/>
                  <a:pt x="189" y="37"/>
                </a:cubicBezTo>
                <a:cubicBezTo>
                  <a:pt x="43" y="79"/>
                  <a:pt x="1" y="183"/>
                  <a:pt x="1" y="267"/>
                </a:cubicBezTo>
                <a:cubicBezTo>
                  <a:pt x="1" y="267"/>
                  <a:pt x="22" y="372"/>
                  <a:pt x="43" y="518"/>
                </a:cubicBezTo>
                <a:cubicBezTo>
                  <a:pt x="106" y="686"/>
                  <a:pt x="147" y="937"/>
                  <a:pt x="231" y="1209"/>
                </a:cubicBezTo>
                <a:cubicBezTo>
                  <a:pt x="315" y="1502"/>
                  <a:pt x="419" y="1815"/>
                  <a:pt x="503" y="2150"/>
                </a:cubicBezTo>
                <a:cubicBezTo>
                  <a:pt x="566" y="2485"/>
                  <a:pt x="671" y="2820"/>
                  <a:pt x="733" y="3196"/>
                </a:cubicBezTo>
                <a:lnTo>
                  <a:pt x="754" y="3322"/>
                </a:lnTo>
                <a:lnTo>
                  <a:pt x="754" y="3406"/>
                </a:lnTo>
                <a:lnTo>
                  <a:pt x="775" y="3489"/>
                </a:lnTo>
                <a:cubicBezTo>
                  <a:pt x="817" y="3594"/>
                  <a:pt x="838" y="3699"/>
                  <a:pt x="838" y="3761"/>
                </a:cubicBezTo>
                <a:cubicBezTo>
                  <a:pt x="880" y="3950"/>
                  <a:pt x="922" y="4138"/>
                  <a:pt x="963" y="4326"/>
                </a:cubicBezTo>
                <a:cubicBezTo>
                  <a:pt x="984" y="4494"/>
                  <a:pt x="1047" y="4661"/>
                  <a:pt x="1068" y="4787"/>
                </a:cubicBezTo>
                <a:cubicBezTo>
                  <a:pt x="1089" y="4954"/>
                  <a:pt x="1131" y="5080"/>
                  <a:pt x="1152" y="5205"/>
                </a:cubicBezTo>
                <a:cubicBezTo>
                  <a:pt x="1173" y="5477"/>
                  <a:pt x="1194" y="5644"/>
                  <a:pt x="1173" y="5749"/>
                </a:cubicBezTo>
                <a:lnTo>
                  <a:pt x="1173" y="5854"/>
                </a:lnTo>
                <a:lnTo>
                  <a:pt x="1173" y="5896"/>
                </a:lnTo>
                <a:cubicBezTo>
                  <a:pt x="1152" y="5958"/>
                  <a:pt x="1235" y="6000"/>
                  <a:pt x="1361" y="6105"/>
                </a:cubicBezTo>
                <a:cubicBezTo>
                  <a:pt x="1403" y="6147"/>
                  <a:pt x="1487" y="6209"/>
                  <a:pt x="1549" y="6272"/>
                </a:cubicBezTo>
                <a:cubicBezTo>
                  <a:pt x="1612" y="6356"/>
                  <a:pt x="1675" y="6440"/>
                  <a:pt x="1780" y="6481"/>
                </a:cubicBezTo>
                <a:cubicBezTo>
                  <a:pt x="1863" y="6565"/>
                  <a:pt x="1968" y="6628"/>
                  <a:pt x="2031" y="6649"/>
                </a:cubicBezTo>
                <a:cubicBezTo>
                  <a:pt x="2083" y="6659"/>
                  <a:pt x="2135" y="6664"/>
                  <a:pt x="2188" y="6664"/>
                </a:cubicBezTo>
                <a:cubicBezTo>
                  <a:pt x="2240" y="6664"/>
                  <a:pt x="2292" y="6659"/>
                  <a:pt x="2344" y="6649"/>
                </a:cubicBezTo>
                <a:cubicBezTo>
                  <a:pt x="2356" y="6650"/>
                  <a:pt x="2368" y="6650"/>
                  <a:pt x="2379" y="6650"/>
                </a:cubicBezTo>
                <a:cubicBezTo>
                  <a:pt x="2611" y="6650"/>
                  <a:pt x="2765" y="6449"/>
                  <a:pt x="2805" y="6209"/>
                </a:cubicBezTo>
                <a:lnTo>
                  <a:pt x="2805" y="6105"/>
                </a:lnTo>
                <a:lnTo>
                  <a:pt x="2805" y="5833"/>
                </a:lnTo>
                <a:cubicBezTo>
                  <a:pt x="2805" y="5603"/>
                  <a:pt x="2742" y="5310"/>
                  <a:pt x="2700" y="4996"/>
                </a:cubicBezTo>
                <a:cubicBezTo>
                  <a:pt x="2658" y="4849"/>
                  <a:pt x="2616" y="4682"/>
                  <a:pt x="2554" y="4494"/>
                </a:cubicBezTo>
                <a:cubicBezTo>
                  <a:pt x="2512" y="4347"/>
                  <a:pt x="2449" y="4159"/>
                  <a:pt x="2386" y="3971"/>
                </a:cubicBezTo>
                <a:cubicBezTo>
                  <a:pt x="2324" y="3803"/>
                  <a:pt x="2240" y="3636"/>
                  <a:pt x="2177" y="3447"/>
                </a:cubicBezTo>
                <a:cubicBezTo>
                  <a:pt x="2135" y="3385"/>
                  <a:pt x="2114" y="3301"/>
                  <a:pt x="2072" y="3196"/>
                </a:cubicBezTo>
                <a:lnTo>
                  <a:pt x="2031" y="3134"/>
                </a:lnTo>
                <a:lnTo>
                  <a:pt x="2010" y="3071"/>
                </a:lnTo>
                <a:lnTo>
                  <a:pt x="1968" y="2903"/>
                </a:lnTo>
                <a:cubicBezTo>
                  <a:pt x="1821" y="2506"/>
                  <a:pt x="1654" y="2150"/>
                  <a:pt x="1487" y="1815"/>
                </a:cubicBezTo>
                <a:cubicBezTo>
                  <a:pt x="1340" y="1460"/>
                  <a:pt x="1152" y="1188"/>
                  <a:pt x="984" y="916"/>
                </a:cubicBezTo>
                <a:cubicBezTo>
                  <a:pt x="838" y="686"/>
                  <a:pt x="733" y="476"/>
                  <a:pt x="650" y="309"/>
                </a:cubicBezTo>
                <a:cubicBezTo>
                  <a:pt x="566" y="162"/>
                  <a:pt x="524" y="79"/>
                  <a:pt x="524" y="79"/>
                </a:cubicBezTo>
                <a:cubicBezTo>
                  <a:pt x="486" y="28"/>
                  <a:pt x="417" y="0"/>
                  <a:pt x="34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 flipH="1">
            <a:off x="469068" y="3748031"/>
            <a:ext cx="241960" cy="121016"/>
          </a:xfrm>
          <a:custGeom>
            <a:avLst/>
            <a:gdLst/>
            <a:ahLst/>
            <a:cxnLst/>
            <a:rect l="l" t="t" r="r" b="b"/>
            <a:pathLst>
              <a:path w="6696" h="3349" extrusionOk="0">
                <a:moveTo>
                  <a:pt x="3348" y="1"/>
                </a:moveTo>
                <a:cubicBezTo>
                  <a:pt x="1528" y="1"/>
                  <a:pt x="0" y="1487"/>
                  <a:pt x="0" y="3349"/>
                </a:cubicBezTo>
                <a:lnTo>
                  <a:pt x="6696" y="3349"/>
                </a:lnTo>
                <a:cubicBezTo>
                  <a:pt x="6696" y="1487"/>
                  <a:pt x="5210" y="1"/>
                  <a:pt x="334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 flipH="1">
            <a:off x="625569" y="3785106"/>
            <a:ext cx="170160" cy="84700"/>
          </a:xfrm>
          <a:custGeom>
            <a:avLst/>
            <a:gdLst/>
            <a:ahLst/>
            <a:cxnLst/>
            <a:rect l="l" t="t" r="r" b="b"/>
            <a:pathLst>
              <a:path w="4709" h="2344" extrusionOk="0">
                <a:moveTo>
                  <a:pt x="2344" y="0"/>
                </a:moveTo>
                <a:cubicBezTo>
                  <a:pt x="1068" y="0"/>
                  <a:pt x="1" y="1046"/>
                  <a:pt x="22" y="2344"/>
                </a:cubicBezTo>
                <a:lnTo>
                  <a:pt x="4709" y="2344"/>
                </a:lnTo>
                <a:cubicBezTo>
                  <a:pt x="4709" y="1046"/>
                  <a:pt x="3663" y="0"/>
                  <a:pt x="234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 flipH="1">
            <a:off x="340537" y="3825179"/>
            <a:ext cx="86977" cy="43868"/>
          </a:xfrm>
          <a:custGeom>
            <a:avLst/>
            <a:gdLst/>
            <a:ahLst/>
            <a:cxnLst/>
            <a:rect l="l" t="t" r="r" b="b"/>
            <a:pathLst>
              <a:path w="2407" h="1214" extrusionOk="0">
                <a:moveTo>
                  <a:pt x="1214" y="0"/>
                </a:moveTo>
                <a:cubicBezTo>
                  <a:pt x="524" y="0"/>
                  <a:pt x="1" y="565"/>
                  <a:pt x="1" y="1214"/>
                </a:cubicBezTo>
                <a:lnTo>
                  <a:pt x="2407" y="1214"/>
                </a:lnTo>
                <a:cubicBezTo>
                  <a:pt x="2407" y="565"/>
                  <a:pt x="1863" y="0"/>
                  <a:pt x="121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3"/>
          <p:cNvGrpSpPr/>
          <p:nvPr/>
        </p:nvGrpSpPr>
        <p:grpSpPr>
          <a:xfrm>
            <a:off x="2594852" y="2351201"/>
            <a:ext cx="2907501" cy="1518606"/>
            <a:chOff x="4576052" y="2351201"/>
            <a:chExt cx="2907501" cy="1518606"/>
          </a:xfrm>
        </p:grpSpPr>
        <p:sp>
          <p:nvSpPr>
            <p:cNvPr id="671" name="Google Shape;671;p33"/>
            <p:cNvSpPr/>
            <p:nvPr/>
          </p:nvSpPr>
          <p:spPr>
            <a:xfrm flipH="1">
              <a:off x="5316999" y="2876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7" y="0"/>
                  </a:moveTo>
                  <a:cubicBezTo>
                    <a:pt x="2362" y="0"/>
                    <a:pt x="24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3" y="0"/>
                    <a:pt x="489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 flipH="1">
              <a:off x="5834162" y="2962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3" y="9530"/>
                    <a:pt x="4801" y="9532"/>
                    <a:pt x="4877" y="9532"/>
                  </a:cubicBezTo>
                  <a:cubicBezTo>
                    <a:pt x="7412" y="9532"/>
                    <a:pt x="9525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 flipH="1">
              <a:off x="5384281" y="2351201"/>
              <a:ext cx="709980" cy="691949"/>
            </a:xfrm>
            <a:custGeom>
              <a:avLst/>
              <a:gdLst/>
              <a:ahLst/>
              <a:cxnLst/>
              <a:rect l="l" t="t" r="r" b="b"/>
              <a:pathLst>
                <a:path w="19648" h="19149" extrusionOk="0">
                  <a:moveTo>
                    <a:pt x="9813" y="0"/>
                  </a:moveTo>
                  <a:cubicBezTo>
                    <a:pt x="4742" y="0"/>
                    <a:pt x="516" y="3995"/>
                    <a:pt x="272" y="9134"/>
                  </a:cubicBezTo>
                  <a:cubicBezTo>
                    <a:pt x="0" y="14406"/>
                    <a:pt x="4080" y="18884"/>
                    <a:pt x="9374" y="19135"/>
                  </a:cubicBezTo>
                  <a:cubicBezTo>
                    <a:pt x="9541" y="19144"/>
                    <a:pt x="9707" y="19148"/>
                    <a:pt x="9872" y="19148"/>
                  </a:cubicBezTo>
                  <a:cubicBezTo>
                    <a:pt x="14926" y="19148"/>
                    <a:pt x="19133" y="15160"/>
                    <a:pt x="19396" y="10033"/>
                  </a:cubicBezTo>
                  <a:cubicBezTo>
                    <a:pt x="19648" y="4761"/>
                    <a:pt x="15567" y="283"/>
                    <a:pt x="10274" y="11"/>
                  </a:cubicBezTo>
                  <a:cubicBezTo>
                    <a:pt x="10119" y="4"/>
                    <a:pt x="9966" y="0"/>
                    <a:pt x="981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 flipH="1">
              <a:off x="5683697" y="2628175"/>
              <a:ext cx="83183" cy="1238599"/>
            </a:xfrm>
            <a:custGeom>
              <a:avLst/>
              <a:gdLst/>
              <a:ahLst/>
              <a:cxnLst/>
              <a:rect l="l" t="t" r="r" b="b"/>
              <a:pathLst>
                <a:path w="2302" h="34277" extrusionOk="0">
                  <a:moveTo>
                    <a:pt x="1044" y="1"/>
                  </a:moveTo>
                  <a:cubicBezTo>
                    <a:pt x="1038" y="1"/>
                    <a:pt x="1032" y="2"/>
                    <a:pt x="1025" y="4"/>
                  </a:cubicBezTo>
                  <a:cubicBezTo>
                    <a:pt x="879" y="25"/>
                    <a:pt x="753" y="360"/>
                    <a:pt x="670" y="778"/>
                  </a:cubicBezTo>
                  <a:cubicBezTo>
                    <a:pt x="670" y="778"/>
                    <a:pt x="670" y="799"/>
                    <a:pt x="649" y="862"/>
                  </a:cubicBezTo>
                  <a:cubicBezTo>
                    <a:pt x="649" y="904"/>
                    <a:pt x="628" y="1008"/>
                    <a:pt x="628" y="1113"/>
                  </a:cubicBezTo>
                  <a:cubicBezTo>
                    <a:pt x="607" y="1364"/>
                    <a:pt x="565" y="1699"/>
                    <a:pt x="523" y="2117"/>
                  </a:cubicBezTo>
                  <a:cubicBezTo>
                    <a:pt x="440" y="2975"/>
                    <a:pt x="356" y="4210"/>
                    <a:pt x="356" y="5674"/>
                  </a:cubicBezTo>
                  <a:cubicBezTo>
                    <a:pt x="356" y="7139"/>
                    <a:pt x="440" y="8855"/>
                    <a:pt x="565" y="10696"/>
                  </a:cubicBezTo>
                  <a:cubicBezTo>
                    <a:pt x="628" y="11617"/>
                    <a:pt x="712" y="12558"/>
                    <a:pt x="774" y="13500"/>
                  </a:cubicBezTo>
                  <a:cubicBezTo>
                    <a:pt x="858" y="14420"/>
                    <a:pt x="942" y="15425"/>
                    <a:pt x="984" y="16366"/>
                  </a:cubicBezTo>
                  <a:cubicBezTo>
                    <a:pt x="984" y="16597"/>
                    <a:pt x="1025" y="16848"/>
                    <a:pt x="1025" y="17078"/>
                  </a:cubicBezTo>
                  <a:lnTo>
                    <a:pt x="1025" y="17768"/>
                  </a:lnTo>
                  <a:lnTo>
                    <a:pt x="1025" y="19191"/>
                  </a:lnTo>
                  <a:cubicBezTo>
                    <a:pt x="1025" y="19421"/>
                    <a:pt x="1025" y="19672"/>
                    <a:pt x="984" y="19902"/>
                  </a:cubicBezTo>
                  <a:cubicBezTo>
                    <a:pt x="984" y="20133"/>
                    <a:pt x="963" y="20363"/>
                    <a:pt x="963" y="20593"/>
                  </a:cubicBezTo>
                  <a:cubicBezTo>
                    <a:pt x="942" y="21074"/>
                    <a:pt x="942" y="21514"/>
                    <a:pt x="921" y="21995"/>
                  </a:cubicBezTo>
                  <a:cubicBezTo>
                    <a:pt x="858" y="22895"/>
                    <a:pt x="837" y="23773"/>
                    <a:pt x="774" y="24610"/>
                  </a:cubicBezTo>
                  <a:cubicBezTo>
                    <a:pt x="753" y="25029"/>
                    <a:pt x="753" y="25447"/>
                    <a:pt x="733" y="25824"/>
                  </a:cubicBezTo>
                  <a:cubicBezTo>
                    <a:pt x="733" y="26033"/>
                    <a:pt x="712" y="26221"/>
                    <a:pt x="712" y="26410"/>
                  </a:cubicBezTo>
                  <a:lnTo>
                    <a:pt x="712" y="26535"/>
                  </a:lnTo>
                  <a:lnTo>
                    <a:pt x="712" y="26703"/>
                  </a:lnTo>
                  <a:lnTo>
                    <a:pt x="712" y="26975"/>
                  </a:lnTo>
                  <a:cubicBezTo>
                    <a:pt x="712" y="27707"/>
                    <a:pt x="733" y="28376"/>
                    <a:pt x="733" y="28941"/>
                  </a:cubicBezTo>
                  <a:cubicBezTo>
                    <a:pt x="733" y="29527"/>
                    <a:pt x="712" y="30009"/>
                    <a:pt x="670" y="30427"/>
                  </a:cubicBezTo>
                  <a:cubicBezTo>
                    <a:pt x="649" y="30845"/>
                    <a:pt x="628" y="31159"/>
                    <a:pt x="565" y="31369"/>
                  </a:cubicBezTo>
                  <a:cubicBezTo>
                    <a:pt x="544" y="31473"/>
                    <a:pt x="544" y="31557"/>
                    <a:pt x="544" y="31620"/>
                  </a:cubicBezTo>
                  <a:cubicBezTo>
                    <a:pt x="544" y="31662"/>
                    <a:pt x="523" y="31682"/>
                    <a:pt x="523" y="31682"/>
                  </a:cubicBezTo>
                  <a:cubicBezTo>
                    <a:pt x="461" y="32038"/>
                    <a:pt x="419" y="32352"/>
                    <a:pt x="356" y="32603"/>
                  </a:cubicBezTo>
                  <a:cubicBezTo>
                    <a:pt x="314" y="32875"/>
                    <a:pt x="251" y="33105"/>
                    <a:pt x="230" y="33294"/>
                  </a:cubicBezTo>
                  <a:cubicBezTo>
                    <a:pt x="230" y="33314"/>
                    <a:pt x="230" y="33335"/>
                    <a:pt x="209" y="33356"/>
                  </a:cubicBezTo>
                  <a:cubicBezTo>
                    <a:pt x="209" y="33398"/>
                    <a:pt x="209" y="33398"/>
                    <a:pt x="189" y="33419"/>
                  </a:cubicBezTo>
                  <a:cubicBezTo>
                    <a:pt x="189" y="33461"/>
                    <a:pt x="147" y="33503"/>
                    <a:pt x="147" y="33524"/>
                  </a:cubicBezTo>
                  <a:cubicBezTo>
                    <a:pt x="147" y="33545"/>
                    <a:pt x="126" y="33607"/>
                    <a:pt x="126" y="33628"/>
                  </a:cubicBezTo>
                  <a:cubicBezTo>
                    <a:pt x="126" y="33649"/>
                    <a:pt x="105" y="33670"/>
                    <a:pt x="105" y="33733"/>
                  </a:cubicBezTo>
                  <a:cubicBezTo>
                    <a:pt x="105" y="33754"/>
                    <a:pt x="105" y="33754"/>
                    <a:pt x="84" y="33775"/>
                  </a:cubicBezTo>
                  <a:cubicBezTo>
                    <a:pt x="84" y="33817"/>
                    <a:pt x="84" y="33817"/>
                    <a:pt x="42" y="33838"/>
                  </a:cubicBezTo>
                  <a:cubicBezTo>
                    <a:pt x="42" y="33858"/>
                    <a:pt x="21" y="33879"/>
                    <a:pt x="21" y="33921"/>
                  </a:cubicBezTo>
                  <a:cubicBezTo>
                    <a:pt x="21" y="33963"/>
                    <a:pt x="0" y="34026"/>
                    <a:pt x="21" y="34068"/>
                  </a:cubicBezTo>
                  <a:cubicBezTo>
                    <a:pt x="42" y="34172"/>
                    <a:pt x="147" y="34256"/>
                    <a:pt x="335" y="34277"/>
                  </a:cubicBezTo>
                  <a:cubicBezTo>
                    <a:pt x="523" y="34277"/>
                    <a:pt x="816" y="34193"/>
                    <a:pt x="1046" y="33984"/>
                  </a:cubicBezTo>
                  <a:cubicBezTo>
                    <a:pt x="1297" y="33775"/>
                    <a:pt x="1507" y="33503"/>
                    <a:pt x="1674" y="33147"/>
                  </a:cubicBezTo>
                  <a:cubicBezTo>
                    <a:pt x="1821" y="32812"/>
                    <a:pt x="1967" y="32457"/>
                    <a:pt x="2009" y="32059"/>
                  </a:cubicBezTo>
                  <a:lnTo>
                    <a:pt x="2009" y="32059"/>
                  </a:lnTo>
                  <a:cubicBezTo>
                    <a:pt x="1996" y="32063"/>
                    <a:pt x="1986" y="32065"/>
                    <a:pt x="1978" y="32065"/>
                  </a:cubicBezTo>
                  <a:cubicBezTo>
                    <a:pt x="1946" y="32065"/>
                    <a:pt x="1946" y="32038"/>
                    <a:pt x="1946" y="32038"/>
                  </a:cubicBezTo>
                  <a:cubicBezTo>
                    <a:pt x="1946" y="32038"/>
                    <a:pt x="1946" y="32017"/>
                    <a:pt x="1988" y="31934"/>
                  </a:cubicBezTo>
                  <a:cubicBezTo>
                    <a:pt x="1988" y="31871"/>
                    <a:pt x="2009" y="31766"/>
                    <a:pt x="2030" y="31641"/>
                  </a:cubicBezTo>
                  <a:cubicBezTo>
                    <a:pt x="2051" y="31410"/>
                    <a:pt x="2113" y="31034"/>
                    <a:pt x="2134" y="30594"/>
                  </a:cubicBezTo>
                  <a:cubicBezTo>
                    <a:pt x="2155" y="30155"/>
                    <a:pt x="2197" y="29632"/>
                    <a:pt x="2197" y="29004"/>
                  </a:cubicBezTo>
                  <a:cubicBezTo>
                    <a:pt x="2197" y="28397"/>
                    <a:pt x="2155" y="27728"/>
                    <a:pt x="2134" y="26996"/>
                  </a:cubicBezTo>
                  <a:lnTo>
                    <a:pt x="2134" y="26724"/>
                  </a:lnTo>
                  <a:lnTo>
                    <a:pt x="2134" y="26472"/>
                  </a:lnTo>
                  <a:cubicBezTo>
                    <a:pt x="2134" y="26284"/>
                    <a:pt x="2134" y="26075"/>
                    <a:pt x="2155" y="25887"/>
                  </a:cubicBezTo>
                  <a:cubicBezTo>
                    <a:pt x="2155" y="25489"/>
                    <a:pt x="2197" y="25112"/>
                    <a:pt x="2197" y="24694"/>
                  </a:cubicBezTo>
                  <a:cubicBezTo>
                    <a:pt x="2218" y="23857"/>
                    <a:pt x="2239" y="22957"/>
                    <a:pt x="2260" y="22037"/>
                  </a:cubicBezTo>
                  <a:cubicBezTo>
                    <a:pt x="2260" y="21597"/>
                    <a:pt x="2260" y="21137"/>
                    <a:pt x="2302" y="20656"/>
                  </a:cubicBezTo>
                  <a:lnTo>
                    <a:pt x="2302" y="19944"/>
                  </a:lnTo>
                  <a:lnTo>
                    <a:pt x="2302" y="19212"/>
                  </a:lnTo>
                  <a:cubicBezTo>
                    <a:pt x="2302" y="18731"/>
                    <a:pt x="2260" y="18249"/>
                    <a:pt x="2260" y="17747"/>
                  </a:cubicBezTo>
                  <a:cubicBezTo>
                    <a:pt x="2260" y="17517"/>
                    <a:pt x="2260" y="17266"/>
                    <a:pt x="2239" y="17015"/>
                  </a:cubicBezTo>
                  <a:cubicBezTo>
                    <a:pt x="2239" y="16785"/>
                    <a:pt x="2197" y="16534"/>
                    <a:pt x="2197" y="16283"/>
                  </a:cubicBezTo>
                  <a:cubicBezTo>
                    <a:pt x="2093" y="15299"/>
                    <a:pt x="1988" y="14337"/>
                    <a:pt x="1883" y="13395"/>
                  </a:cubicBezTo>
                  <a:cubicBezTo>
                    <a:pt x="1779" y="12454"/>
                    <a:pt x="1674" y="11512"/>
                    <a:pt x="1569" y="10591"/>
                  </a:cubicBezTo>
                  <a:cubicBezTo>
                    <a:pt x="1360" y="8792"/>
                    <a:pt x="1193" y="7076"/>
                    <a:pt x="1151" y="5653"/>
                  </a:cubicBezTo>
                  <a:cubicBezTo>
                    <a:pt x="1067" y="4210"/>
                    <a:pt x="1088" y="2996"/>
                    <a:pt x="1130" y="2138"/>
                  </a:cubicBezTo>
                  <a:cubicBezTo>
                    <a:pt x="1151" y="1720"/>
                    <a:pt x="1172" y="1385"/>
                    <a:pt x="1172" y="1176"/>
                  </a:cubicBezTo>
                  <a:cubicBezTo>
                    <a:pt x="1172" y="1071"/>
                    <a:pt x="1193" y="967"/>
                    <a:pt x="1193" y="904"/>
                  </a:cubicBezTo>
                  <a:lnTo>
                    <a:pt x="1193" y="841"/>
                  </a:lnTo>
                  <a:cubicBezTo>
                    <a:pt x="1252" y="364"/>
                    <a:pt x="1161" y="1"/>
                    <a:pt x="104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 flipH="1">
              <a:off x="5617895" y="2688773"/>
              <a:ext cx="124051" cy="335008"/>
            </a:xfrm>
            <a:custGeom>
              <a:avLst/>
              <a:gdLst/>
              <a:ahLst/>
              <a:cxnLst/>
              <a:rect l="l" t="t" r="r" b="b"/>
              <a:pathLst>
                <a:path w="3433" h="9271" extrusionOk="0">
                  <a:moveTo>
                    <a:pt x="3328" y="1"/>
                  </a:moveTo>
                  <a:cubicBezTo>
                    <a:pt x="3286" y="1"/>
                    <a:pt x="3202" y="64"/>
                    <a:pt x="3181" y="168"/>
                  </a:cubicBezTo>
                  <a:cubicBezTo>
                    <a:pt x="3181" y="168"/>
                    <a:pt x="3118" y="315"/>
                    <a:pt x="3076" y="545"/>
                  </a:cubicBezTo>
                  <a:cubicBezTo>
                    <a:pt x="2993" y="775"/>
                    <a:pt x="2888" y="1089"/>
                    <a:pt x="2721" y="1466"/>
                  </a:cubicBezTo>
                  <a:cubicBezTo>
                    <a:pt x="2574" y="1821"/>
                    <a:pt x="2386" y="2261"/>
                    <a:pt x="2177" y="2742"/>
                  </a:cubicBezTo>
                  <a:cubicBezTo>
                    <a:pt x="1967" y="3202"/>
                    <a:pt x="1737" y="3704"/>
                    <a:pt x="1507" y="4207"/>
                  </a:cubicBezTo>
                  <a:cubicBezTo>
                    <a:pt x="1256" y="4709"/>
                    <a:pt x="1068" y="5190"/>
                    <a:pt x="859" y="5692"/>
                  </a:cubicBezTo>
                  <a:cubicBezTo>
                    <a:pt x="733" y="5922"/>
                    <a:pt x="670" y="6173"/>
                    <a:pt x="587" y="6404"/>
                  </a:cubicBezTo>
                  <a:cubicBezTo>
                    <a:pt x="545" y="6508"/>
                    <a:pt x="503" y="6634"/>
                    <a:pt x="482" y="6738"/>
                  </a:cubicBezTo>
                  <a:cubicBezTo>
                    <a:pt x="461" y="6843"/>
                    <a:pt x="440" y="6948"/>
                    <a:pt x="377" y="7052"/>
                  </a:cubicBezTo>
                  <a:cubicBezTo>
                    <a:pt x="356" y="7157"/>
                    <a:pt x="335" y="7261"/>
                    <a:pt x="294" y="7345"/>
                  </a:cubicBezTo>
                  <a:cubicBezTo>
                    <a:pt x="273" y="7450"/>
                    <a:pt x="252" y="7533"/>
                    <a:pt x="210" y="7596"/>
                  </a:cubicBezTo>
                  <a:cubicBezTo>
                    <a:pt x="189" y="7764"/>
                    <a:pt x="147" y="7910"/>
                    <a:pt x="105" y="8036"/>
                  </a:cubicBezTo>
                  <a:cubicBezTo>
                    <a:pt x="63" y="8287"/>
                    <a:pt x="43" y="8433"/>
                    <a:pt x="43" y="8433"/>
                  </a:cubicBezTo>
                  <a:cubicBezTo>
                    <a:pt x="43" y="8496"/>
                    <a:pt x="1" y="8538"/>
                    <a:pt x="1" y="8601"/>
                  </a:cubicBezTo>
                  <a:lnTo>
                    <a:pt x="1" y="8747"/>
                  </a:lnTo>
                  <a:cubicBezTo>
                    <a:pt x="1" y="8852"/>
                    <a:pt x="43" y="8935"/>
                    <a:pt x="63" y="9019"/>
                  </a:cubicBezTo>
                  <a:cubicBezTo>
                    <a:pt x="105" y="9166"/>
                    <a:pt x="189" y="9249"/>
                    <a:pt x="315" y="9270"/>
                  </a:cubicBezTo>
                  <a:cubicBezTo>
                    <a:pt x="419" y="9270"/>
                    <a:pt x="524" y="9228"/>
                    <a:pt x="607" y="9082"/>
                  </a:cubicBezTo>
                  <a:cubicBezTo>
                    <a:pt x="670" y="9040"/>
                    <a:pt x="691" y="8956"/>
                    <a:pt x="712" y="8873"/>
                  </a:cubicBezTo>
                  <a:cubicBezTo>
                    <a:pt x="733" y="8831"/>
                    <a:pt x="733" y="8810"/>
                    <a:pt x="733" y="8747"/>
                  </a:cubicBezTo>
                  <a:cubicBezTo>
                    <a:pt x="796" y="8705"/>
                    <a:pt x="817" y="8642"/>
                    <a:pt x="817" y="8559"/>
                  </a:cubicBezTo>
                  <a:cubicBezTo>
                    <a:pt x="817" y="8559"/>
                    <a:pt x="859" y="8433"/>
                    <a:pt x="879" y="8203"/>
                  </a:cubicBezTo>
                  <a:cubicBezTo>
                    <a:pt x="900" y="8098"/>
                    <a:pt x="921" y="7931"/>
                    <a:pt x="963" y="7785"/>
                  </a:cubicBezTo>
                  <a:cubicBezTo>
                    <a:pt x="984" y="7701"/>
                    <a:pt x="984" y="7638"/>
                    <a:pt x="1005" y="7513"/>
                  </a:cubicBezTo>
                  <a:cubicBezTo>
                    <a:pt x="1026" y="7450"/>
                    <a:pt x="1047" y="7345"/>
                    <a:pt x="1089" y="7241"/>
                  </a:cubicBezTo>
                  <a:lnTo>
                    <a:pt x="1172" y="6927"/>
                  </a:lnTo>
                  <a:cubicBezTo>
                    <a:pt x="1193" y="6822"/>
                    <a:pt x="1214" y="6717"/>
                    <a:pt x="1277" y="6613"/>
                  </a:cubicBezTo>
                  <a:cubicBezTo>
                    <a:pt x="1319" y="6404"/>
                    <a:pt x="1423" y="6153"/>
                    <a:pt x="1507" y="5922"/>
                  </a:cubicBezTo>
                  <a:cubicBezTo>
                    <a:pt x="1654" y="5462"/>
                    <a:pt x="1863" y="4939"/>
                    <a:pt x="2051" y="4437"/>
                  </a:cubicBezTo>
                  <a:cubicBezTo>
                    <a:pt x="2260" y="3935"/>
                    <a:pt x="2449" y="3412"/>
                    <a:pt x="2637" y="2930"/>
                  </a:cubicBezTo>
                  <a:cubicBezTo>
                    <a:pt x="2804" y="2428"/>
                    <a:pt x="2972" y="1989"/>
                    <a:pt x="3076" y="1591"/>
                  </a:cubicBezTo>
                  <a:cubicBezTo>
                    <a:pt x="3202" y="1194"/>
                    <a:pt x="3286" y="859"/>
                    <a:pt x="3328" y="629"/>
                  </a:cubicBezTo>
                  <a:cubicBezTo>
                    <a:pt x="3390" y="378"/>
                    <a:pt x="3411" y="252"/>
                    <a:pt x="3411" y="252"/>
                  </a:cubicBezTo>
                  <a:cubicBezTo>
                    <a:pt x="3432" y="127"/>
                    <a:pt x="3411" y="1"/>
                    <a:pt x="3328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 flipH="1">
              <a:off x="5732840" y="2685485"/>
              <a:ext cx="108152" cy="211245"/>
            </a:xfrm>
            <a:custGeom>
              <a:avLst/>
              <a:gdLst/>
              <a:ahLst/>
              <a:cxnLst/>
              <a:rect l="l" t="t" r="r" b="b"/>
              <a:pathLst>
                <a:path w="2993" h="5846" extrusionOk="0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59"/>
                    <a:pt x="126" y="427"/>
                  </a:cubicBezTo>
                  <a:cubicBezTo>
                    <a:pt x="189" y="573"/>
                    <a:pt x="294" y="782"/>
                    <a:pt x="398" y="1034"/>
                  </a:cubicBezTo>
                  <a:cubicBezTo>
                    <a:pt x="503" y="1264"/>
                    <a:pt x="649" y="1557"/>
                    <a:pt x="817" y="1870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26"/>
                    <a:pt x="1884" y="4193"/>
                  </a:cubicBezTo>
                  <a:cubicBezTo>
                    <a:pt x="1947" y="4319"/>
                    <a:pt x="1988" y="4444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76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386"/>
                  </a:lnTo>
                  <a:cubicBezTo>
                    <a:pt x="2198" y="5448"/>
                    <a:pt x="2219" y="5490"/>
                    <a:pt x="2260" y="5553"/>
                  </a:cubicBezTo>
                  <a:cubicBezTo>
                    <a:pt x="2281" y="5595"/>
                    <a:pt x="2302" y="5658"/>
                    <a:pt x="2323" y="5679"/>
                  </a:cubicBezTo>
                  <a:cubicBezTo>
                    <a:pt x="2407" y="5762"/>
                    <a:pt x="2491" y="5804"/>
                    <a:pt x="2616" y="5846"/>
                  </a:cubicBezTo>
                  <a:cubicBezTo>
                    <a:pt x="2721" y="5846"/>
                    <a:pt x="2825" y="5783"/>
                    <a:pt x="2909" y="5699"/>
                  </a:cubicBezTo>
                  <a:cubicBezTo>
                    <a:pt x="2930" y="5658"/>
                    <a:pt x="2951" y="5595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76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1"/>
                    <a:pt x="2784" y="4486"/>
                    <a:pt x="2721" y="4339"/>
                  </a:cubicBezTo>
                  <a:cubicBezTo>
                    <a:pt x="2679" y="4214"/>
                    <a:pt x="2616" y="4067"/>
                    <a:pt x="2553" y="3921"/>
                  </a:cubicBezTo>
                  <a:cubicBezTo>
                    <a:pt x="2470" y="3775"/>
                    <a:pt x="2407" y="3607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19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 flipH="1">
              <a:off x="5706353" y="3081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2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94" y="465"/>
                    <a:pt x="524" y="674"/>
                  </a:cubicBezTo>
                  <a:cubicBezTo>
                    <a:pt x="754" y="883"/>
                    <a:pt x="1089" y="1197"/>
                    <a:pt x="1549" y="1574"/>
                  </a:cubicBezTo>
                  <a:cubicBezTo>
                    <a:pt x="1967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57" y="5654"/>
                  </a:cubicBezTo>
                  <a:cubicBezTo>
                    <a:pt x="6508" y="5884"/>
                    <a:pt x="6738" y="6093"/>
                    <a:pt x="6989" y="6323"/>
                  </a:cubicBezTo>
                  <a:cubicBezTo>
                    <a:pt x="7219" y="6532"/>
                    <a:pt x="7428" y="6742"/>
                    <a:pt x="7617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9" y="8227"/>
                    <a:pt x="8789" y="8227"/>
                  </a:cubicBezTo>
                  <a:cubicBezTo>
                    <a:pt x="8935" y="8436"/>
                    <a:pt x="9081" y="8604"/>
                    <a:pt x="9144" y="8708"/>
                  </a:cubicBezTo>
                  <a:lnTo>
                    <a:pt x="9249" y="8813"/>
                  </a:lnTo>
                  <a:cubicBezTo>
                    <a:pt x="9291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3" y="8972"/>
                    <a:pt x="9509" y="8963"/>
                    <a:pt x="9542" y="8939"/>
                  </a:cubicBezTo>
                  <a:cubicBezTo>
                    <a:pt x="9625" y="8897"/>
                    <a:pt x="9709" y="8792"/>
                    <a:pt x="9709" y="8625"/>
                  </a:cubicBezTo>
                  <a:cubicBezTo>
                    <a:pt x="9730" y="8499"/>
                    <a:pt x="9709" y="8332"/>
                    <a:pt x="9646" y="8206"/>
                  </a:cubicBezTo>
                  <a:cubicBezTo>
                    <a:pt x="9646" y="8081"/>
                    <a:pt x="9605" y="7955"/>
                    <a:pt x="9479" y="7788"/>
                  </a:cubicBezTo>
                  <a:cubicBezTo>
                    <a:pt x="9479" y="7788"/>
                    <a:pt x="9374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57" y="3268"/>
                    <a:pt x="3871" y="2808"/>
                    <a:pt x="3327" y="2390"/>
                  </a:cubicBezTo>
                  <a:cubicBezTo>
                    <a:pt x="2763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 flipH="1">
              <a:off x="5471223" y="3033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0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2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4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70"/>
                    <a:pt x="754" y="6486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72" y="6089"/>
                    <a:pt x="1277" y="6005"/>
                    <a:pt x="1381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524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5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 flipH="1">
              <a:off x="5822057" y="3151011"/>
              <a:ext cx="272964" cy="132579"/>
            </a:xfrm>
            <a:custGeom>
              <a:avLst/>
              <a:gdLst/>
              <a:ahLst/>
              <a:cxnLst/>
              <a:rect l="l" t="t" r="r" b="b"/>
              <a:pathLst>
                <a:path w="7554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5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2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383"/>
                    <a:pt x="6905" y="3383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383"/>
                    <a:pt x="7407" y="3341"/>
                    <a:pt x="734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03" y="2609"/>
                    <a:pt x="6089" y="2420"/>
                  </a:cubicBezTo>
                  <a:cubicBezTo>
                    <a:pt x="5943" y="2337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5"/>
                  </a:cubicBezTo>
                  <a:cubicBezTo>
                    <a:pt x="942" y="349"/>
                    <a:pt x="691" y="244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 flipH="1">
              <a:off x="5896423" y="3022985"/>
              <a:ext cx="65549" cy="187721"/>
            </a:xfrm>
            <a:custGeom>
              <a:avLst/>
              <a:gdLst/>
              <a:ahLst/>
              <a:cxnLst/>
              <a:rect l="l" t="t" r="r" b="b"/>
              <a:pathLst>
                <a:path w="1814" h="5195" extrusionOk="0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5" y="5172"/>
                    <a:pt x="1751" y="5174"/>
                    <a:pt x="1757" y="5174"/>
                  </a:cubicBezTo>
                  <a:cubicBezTo>
                    <a:pt x="1813" y="5174"/>
                    <a:pt x="1770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 flipH="1">
              <a:off x="5534749" y="2994583"/>
              <a:ext cx="65043" cy="193539"/>
            </a:xfrm>
            <a:custGeom>
              <a:avLst/>
              <a:gdLst/>
              <a:ahLst/>
              <a:cxnLst/>
              <a:rect l="l" t="t" r="r" b="b"/>
              <a:pathLst>
                <a:path w="1800" h="5356" extrusionOk="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46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5676108" y="3734445"/>
              <a:ext cx="269965" cy="134603"/>
            </a:xfrm>
            <a:custGeom>
              <a:avLst/>
              <a:gdLst/>
              <a:ahLst/>
              <a:cxnLst/>
              <a:rect l="l" t="t" r="r" b="b"/>
              <a:pathLst>
                <a:path w="7471" h="3725" extrusionOk="0">
                  <a:moveTo>
                    <a:pt x="3746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70" y="3725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5850784" y="3775277"/>
              <a:ext cx="188299" cy="94529"/>
            </a:xfrm>
            <a:custGeom>
              <a:avLst/>
              <a:gdLst/>
              <a:ahLst/>
              <a:cxnLst/>
              <a:rect l="l" t="t" r="r" b="b"/>
              <a:pathLst>
                <a:path w="5211" h="2616" extrusionOk="0">
                  <a:moveTo>
                    <a:pt x="2595" y="0"/>
                  </a:moveTo>
                  <a:cubicBezTo>
                    <a:pt x="1151" y="0"/>
                    <a:pt x="1" y="1151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5534749" y="3820626"/>
              <a:ext cx="96047" cy="48421"/>
            </a:xfrm>
            <a:custGeom>
              <a:avLst/>
              <a:gdLst/>
              <a:ahLst/>
              <a:cxnLst/>
              <a:rect l="l" t="t" r="r" b="b"/>
              <a:pathLst>
                <a:path w="2658" h="1340" extrusionOk="0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flipH="1">
              <a:off x="4576052" y="3537871"/>
              <a:ext cx="662355" cy="331177"/>
            </a:xfrm>
            <a:custGeom>
              <a:avLst/>
              <a:gdLst/>
              <a:ahLst/>
              <a:cxnLst/>
              <a:rect l="l" t="t" r="r" b="b"/>
              <a:pathLst>
                <a:path w="18330" h="9165" extrusionOk="0">
                  <a:moveTo>
                    <a:pt x="9165" y="0"/>
                  </a:moveTo>
                  <a:cubicBezTo>
                    <a:pt x="4102" y="0"/>
                    <a:pt x="1" y="4122"/>
                    <a:pt x="22" y="9165"/>
                  </a:cubicBezTo>
                  <a:lnTo>
                    <a:pt x="18330" y="9165"/>
                  </a:lnTo>
                  <a:cubicBezTo>
                    <a:pt x="18330" y="4122"/>
                    <a:pt x="14229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 flipH="1">
              <a:off x="5006998" y="3637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24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2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 flipH="1">
              <a:off x="6180443" y="3457182"/>
              <a:ext cx="345559" cy="383139"/>
            </a:xfrm>
            <a:custGeom>
              <a:avLst/>
              <a:gdLst/>
              <a:ahLst/>
              <a:cxnLst/>
              <a:rect l="l" t="t" r="r" b="b"/>
              <a:pathLst>
                <a:path w="9563" h="10603" extrusionOk="0">
                  <a:moveTo>
                    <a:pt x="8686" y="1"/>
                  </a:moveTo>
                  <a:cubicBezTo>
                    <a:pt x="8311" y="1"/>
                    <a:pt x="7830" y="66"/>
                    <a:pt x="7324" y="245"/>
                  </a:cubicBezTo>
                  <a:cubicBezTo>
                    <a:pt x="6676" y="497"/>
                    <a:pt x="5964" y="873"/>
                    <a:pt x="5253" y="1396"/>
                  </a:cubicBezTo>
                  <a:cubicBezTo>
                    <a:pt x="4583" y="1919"/>
                    <a:pt x="3893" y="2547"/>
                    <a:pt x="3265" y="3238"/>
                  </a:cubicBezTo>
                  <a:cubicBezTo>
                    <a:pt x="2010" y="4618"/>
                    <a:pt x="1005" y="6188"/>
                    <a:pt x="440" y="7631"/>
                  </a:cubicBezTo>
                  <a:cubicBezTo>
                    <a:pt x="147" y="8364"/>
                    <a:pt x="22" y="9075"/>
                    <a:pt x="1" y="9640"/>
                  </a:cubicBezTo>
                  <a:cubicBezTo>
                    <a:pt x="1" y="9933"/>
                    <a:pt x="22" y="10163"/>
                    <a:pt x="43" y="10352"/>
                  </a:cubicBezTo>
                  <a:cubicBezTo>
                    <a:pt x="85" y="10498"/>
                    <a:pt x="105" y="10603"/>
                    <a:pt x="105" y="10603"/>
                  </a:cubicBezTo>
                  <a:lnTo>
                    <a:pt x="3286" y="9640"/>
                  </a:lnTo>
                  <a:lnTo>
                    <a:pt x="3265" y="9619"/>
                  </a:lnTo>
                  <a:cubicBezTo>
                    <a:pt x="3244" y="9577"/>
                    <a:pt x="3223" y="9536"/>
                    <a:pt x="3181" y="9452"/>
                  </a:cubicBezTo>
                  <a:cubicBezTo>
                    <a:pt x="3139" y="9284"/>
                    <a:pt x="3077" y="8908"/>
                    <a:pt x="3160" y="8364"/>
                  </a:cubicBezTo>
                  <a:cubicBezTo>
                    <a:pt x="3244" y="7841"/>
                    <a:pt x="3391" y="7150"/>
                    <a:pt x="3663" y="6439"/>
                  </a:cubicBezTo>
                  <a:cubicBezTo>
                    <a:pt x="3893" y="5748"/>
                    <a:pt x="4269" y="5016"/>
                    <a:pt x="4646" y="4284"/>
                  </a:cubicBezTo>
                  <a:cubicBezTo>
                    <a:pt x="5064" y="3572"/>
                    <a:pt x="5546" y="2903"/>
                    <a:pt x="6048" y="2296"/>
                  </a:cubicBezTo>
                  <a:cubicBezTo>
                    <a:pt x="6529" y="1710"/>
                    <a:pt x="7052" y="1208"/>
                    <a:pt x="7575" y="873"/>
                  </a:cubicBezTo>
                  <a:cubicBezTo>
                    <a:pt x="8077" y="559"/>
                    <a:pt x="8580" y="413"/>
                    <a:pt x="8935" y="350"/>
                  </a:cubicBezTo>
                  <a:cubicBezTo>
                    <a:pt x="9019" y="329"/>
                    <a:pt x="9103" y="329"/>
                    <a:pt x="9186" y="329"/>
                  </a:cubicBezTo>
                  <a:lnTo>
                    <a:pt x="9521" y="329"/>
                  </a:lnTo>
                  <a:lnTo>
                    <a:pt x="9563" y="141"/>
                  </a:lnTo>
                  <a:cubicBezTo>
                    <a:pt x="9563" y="141"/>
                    <a:pt x="9521" y="120"/>
                    <a:pt x="9417" y="99"/>
                  </a:cubicBezTo>
                  <a:cubicBezTo>
                    <a:pt x="9354" y="99"/>
                    <a:pt x="9312" y="78"/>
                    <a:pt x="9228" y="36"/>
                  </a:cubicBezTo>
                  <a:cubicBezTo>
                    <a:pt x="9165" y="36"/>
                    <a:pt x="9082" y="36"/>
                    <a:pt x="8977" y="15"/>
                  </a:cubicBezTo>
                  <a:cubicBezTo>
                    <a:pt x="8890" y="6"/>
                    <a:pt x="8792" y="1"/>
                    <a:pt x="8686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 flipH="1">
              <a:off x="5983073" y="3565659"/>
              <a:ext cx="524030" cy="251427"/>
            </a:xfrm>
            <a:custGeom>
              <a:avLst/>
              <a:gdLst/>
              <a:ahLst/>
              <a:cxnLst/>
              <a:rect l="l" t="t" r="r" b="b"/>
              <a:pathLst>
                <a:path w="14502" h="6958" extrusionOk="0">
                  <a:moveTo>
                    <a:pt x="3306" y="6866"/>
                  </a:moveTo>
                  <a:lnTo>
                    <a:pt x="3306" y="6866"/>
                  </a:lnTo>
                  <a:cubicBezTo>
                    <a:pt x="3307" y="6866"/>
                    <a:pt x="3307" y="6868"/>
                    <a:pt x="3307" y="6868"/>
                  </a:cubicBezTo>
                  <a:lnTo>
                    <a:pt x="3328" y="6868"/>
                  </a:lnTo>
                  <a:lnTo>
                    <a:pt x="3306" y="6866"/>
                  </a:lnTo>
                  <a:close/>
                  <a:moveTo>
                    <a:pt x="11722" y="0"/>
                  </a:moveTo>
                  <a:cubicBezTo>
                    <a:pt x="10306" y="0"/>
                    <a:pt x="8503" y="216"/>
                    <a:pt x="6717" y="696"/>
                  </a:cubicBezTo>
                  <a:lnTo>
                    <a:pt x="6550" y="759"/>
                  </a:lnTo>
                  <a:lnTo>
                    <a:pt x="6466" y="780"/>
                  </a:lnTo>
                  <a:lnTo>
                    <a:pt x="6362" y="800"/>
                  </a:lnTo>
                  <a:cubicBezTo>
                    <a:pt x="6173" y="884"/>
                    <a:pt x="6048" y="968"/>
                    <a:pt x="5922" y="1010"/>
                  </a:cubicBezTo>
                  <a:cubicBezTo>
                    <a:pt x="5650" y="1156"/>
                    <a:pt x="5420" y="1282"/>
                    <a:pt x="5211" y="1407"/>
                  </a:cubicBezTo>
                  <a:cubicBezTo>
                    <a:pt x="4772" y="1679"/>
                    <a:pt x="4374" y="1951"/>
                    <a:pt x="3976" y="2223"/>
                  </a:cubicBezTo>
                  <a:cubicBezTo>
                    <a:pt x="3223" y="2767"/>
                    <a:pt x="2533" y="3290"/>
                    <a:pt x="1947" y="3793"/>
                  </a:cubicBezTo>
                  <a:cubicBezTo>
                    <a:pt x="1340" y="4295"/>
                    <a:pt x="859" y="4734"/>
                    <a:pt x="482" y="5278"/>
                  </a:cubicBezTo>
                  <a:cubicBezTo>
                    <a:pt x="378" y="5445"/>
                    <a:pt x="273" y="5571"/>
                    <a:pt x="189" y="5801"/>
                  </a:cubicBezTo>
                  <a:cubicBezTo>
                    <a:pt x="127" y="5906"/>
                    <a:pt x="127" y="5969"/>
                    <a:pt x="106" y="6031"/>
                  </a:cubicBezTo>
                  <a:cubicBezTo>
                    <a:pt x="85" y="6115"/>
                    <a:pt x="64" y="6178"/>
                    <a:pt x="64" y="6220"/>
                  </a:cubicBezTo>
                  <a:cubicBezTo>
                    <a:pt x="22" y="6387"/>
                    <a:pt x="1" y="6450"/>
                    <a:pt x="1" y="6450"/>
                  </a:cubicBezTo>
                  <a:lnTo>
                    <a:pt x="2939" y="6819"/>
                  </a:lnTo>
                  <a:lnTo>
                    <a:pt x="2939" y="6819"/>
                  </a:lnTo>
                  <a:cubicBezTo>
                    <a:pt x="2950" y="6827"/>
                    <a:pt x="2958" y="6832"/>
                    <a:pt x="2952" y="6832"/>
                  </a:cubicBezTo>
                  <a:cubicBezTo>
                    <a:pt x="2949" y="6832"/>
                    <a:pt x="2943" y="6831"/>
                    <a:pt x="2930" y="6826"/>
                  </a:cubicBezTo>
                  <a:lnTo>
                    <a:pt x="2930" y="6826"/>
                  </a:lnTo>
                  <a:lnTo>
                    <a:pt x="2993" y="6847"/>
                  </a:lnTo>
                  <a:cubicBezTo>
                    <a:pt x="3035" y="6868"/>
                    <a:pt x="3119" y="6910"/>
                    <a:pt x="3160" y="6931"/>
                  </a:cubicBezTo>
                  <a:cubicBezTo>
                    <a:pt x="3202" y="6952"/>
                    <a:pt x="3218" y="6957"/>
                    <a:pt x="3223" y="6957"/>
                  </a:cubicBezTo>
                  <a:cubicBezTo>
                    <a:pt x="3228" y="6957"/>
                    <a:pt x="3223" y="6952"/>
                    <a:pt x="3223" y="6952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230" y="6945"/>
                    <a:pt x="3237" y="6949"/>
                    <a:pt x="3244" y="6952"/>
                  </a:cubicBezTo>
                  <a:cubicBezTo>
                    <a:pt x="3244" y="6931"/>
                    <a:pt x="3265" y="6931"/>
                    <a:pt x="3265" y="6910"/>
                  </a:cubicBezTo>
                  <a:cubicBezTo>
                    <a:pt x="3288" y="6876"/>
                    <a:pt x="3298" y="6867"/>
                    <a:pt x="3303" y="6865"/>
                  </a:cubicBezTo>
                  <a:lnTo>
                    <a:pt x="3303" y="6865"/>
                  </a:lnTo>
                  <a:lnTo>
                    <a:pt x="3306" y="6866"/>
                  </a:lnTo>
                  <a:lnTo>
                    <a:pt x="3306" y="6866"/>
                  </a:lnTo>
                  <a:cubicBezTo>
                    <a:pt x="3305" y="6865"/>
                    <a:pt x="3305" y="6865"/>
                    <a:pt x="3304" y="6865"/>
                  </a:cubicBezTo>
                  <a:cubicBezTo>
                    <a:pt x="3304" y="6865"/>
                    <a:pt x="3303" y="6865"/>
                    <a:pt x="3303" y="6865"/>
                  </a:cubicBezTo>
                  <a:lnTo>
                    <a:pt x="3303" y="6865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37" y="6886"/>
                    <a:pt x="3228" y="6911"/>
                    <a:pt x="3223" y="6931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096" y="6883"/>
                    <a:pt x="3015" y="6845"/>
                    <a:pt x="2966" y="6823"/>
                  </a:cubicBezTo>
                  <a:lnTo>
                    <a:pt x="2966" y="6823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88" y="6772"/>
                    <a:pt x="3359" y="6650"/>
                    <a:pt x="3453" y="6492"/>
                  </a:cubicBezTo>
                  <a:cubicBezTo>
                    <a:pt x="3579" y="6282"/>
                    <a:pt x="3746" y="6031"/>
                    <a:pt x="3956" y="5780"/>
                  </a:cubicBezTo>
                  <a:cubicBezTo>
                    <a:pt x="4353" y="5257"/>
                    <a:pt x="4876" y="4629"/>
                    <a:pt x="5462" y="4002"/>
                  </a:cubicBezTo>
                  <a:cubicBezTo>
                    <a:pt x="5755" y="3688"/>
                    <a:pt x="6069" y="3353"/>
                    <a:pt x="6383" y="3060"/>
                  </a:cubicBezTo>
                  <a:cubicBezTo>
                    <a:pt x="6550" y="2893"/>
                    <a:pt x="6697" y="2767"/>
                    <a:pt x="6864" y="2642"/>
                  </a:cubicBezTo>
                  <a:lnTo>
                    <a:pt x="7031" y="2516"/>
                  </a:lnTo>
                  <a:lnTo>
                    <a:pt x="7094" y="2474"/>
                  </a:lnTo>
                  <a:lnTo>
                    <a:pt x="7178" y="2453"/>
                  </a:lnTo>
                  <a:lnTo>
                    <a:pt x="7324" y="2370"/>
                  </a:lnTo>
                  <a:cubicBezTo>
                    <a:pt x="8977" y="1533"/>
                    <a:pt x="10777" y="947"/>
                    <a:pt x="12137" y="675"/>
                  </a:cubicBezTo>
                  <a:cubicBezTo>
                    <a:pt x="12325" y="633"/>
                    <a:pt x="12471" y="591"/>
                    <a:pt x="12639" y="570"/>
                  </a:cubicBezTo>
                  <a:cubicBezTo>
                    <a:pt x="12785" y="549"/>
                    <a:pt x="12953" y="549"/>
                    <a:pt x="13078" y="528"/>
                  </a:cubicBezTo>
                  <a:cubicBezTo>
                    <a:pt x="13317" y="494"/>
                    <a:pt x="13515" y="460"/>
                    <a:pt x="13693" y="460"/>
                  </a:cubicBezTo>
                  <a:cubicBezTo>
                    <a:pt x="13733" y="460"/>
                    <a:pt x="13772" y="462"/>
                    <a:pt x="13811" y="466"/>
                  </a:cubicBezTo>
                  <a:cubicBezTo>
                    <a:pt x="14229" y="487"/>
                    <a:pt x="14459" y="487"/>
                    <a:pt x="14459" y="487"/>
                  </a:cubicBezTo>
                  <a:lnTo>
                    <a:pt x="14501" y="319"/>
                  </a:lnTo>
                  <a:cubicBezTo>
                    <a:pt x="14501" y="319"/>
                    <a:pt x="14250" y="256"/>
                    <a:pt x="13831" y="152"/>
                  </a:cubicBezTo>
                  <a:cubicBezTo>
                    <a:pt x="13622" y="110"/>
                    <a:pt x="13371" y="68"/>
                    <a:pt x="13078" y="47"/>
                  </a:cubicBezTo>
                  <a:cubicBezTo>
                    <a:pt x="12953" y="26"/>
                    <a:pt x="12764" y="26"/>
                    <a:pt x="12618" y="5"/>
                  </a:cubicBezTo>
                  <a:lnTo>
                    <a:pt x="12095" y="5"/>
                  </a:lnTo>
                  <a:cubicBezTo>
                    <a:pt x="11974" y="2"/>
                    <a:pt x="11850" y="0"/>
                    <a:pt x="117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 flipH="1">
              <a:off x="6371705" y="3183279"/>
              <a:ext cx="150502" cy="655525"/>
            </a:xfrm>
            <a:custGeom>
              <a:avLst/>
              <a:gdLst/>
              <a:ahLst/>
              <a:cxnLst/>
              <a:rect l="l" t="t" r="r" b="b"/>
              <a:pathLst>
                <a:path w="4165" h="18141" extrusionOk="0">
                  <a:moveTo>
                    <a:pt x="4081" y="0"/>
                  </a:moveTo>
                  <a:cubicBezTo>
                    <a:pt x="4081" y="0"/>
                    <a:pt x="4039" y="63"/>
                    <a:pt x="3955" y="167"/>
                  </a:cubicBezTo>
                  <a:cubicBezTo>
                    <a:pt x="3871" y="293"/>
                    <a:pt x="3746" y="418"/>
                    <a:pt x="3578" y="628"/>
                  </a:cubicBezTo>
                  <a:cubicBezTo>
                    <a:pt x="3265" y="1025"/>
                    <a:pt x="2846" y="1632"/>
                    <a:pt x="2469" y="2427"/>
                  </a:cubicBezTo>
                  <a:cubicBezTo>
                    <a:pt x="2051" y="3201"/>
                    <a:pt x="1653" y="4143"/>
                    <a:pt x="1340" y="5189"/>
                  </a:cubicBezTo>
                  <a:cubicBezTo>
                    <a:pt x="1026" y="6235"/>
                    <a:pt x="754" y="7386"/>
                    <a:pt x="586" y="8537"/>
                  </a:cubicBezTo>
                  <a:cubicBezTo>
                    <a:pt x="210" y="10838"/>
                    <a:pt x="0" y="13140"/>
                    <a:pt x="21" y="14939"/>
                  </a:cubicBezTo>
                  <a:cubicBezTo>
                    <a:pt x="21" y="15839"/>
                    <a:pt x="126" y="16613"/>
                    <a:pt x="231" y="17199"/>
                  </a:cubicBezTo>
                  <a:cubicBezTo>
                    <a:pt x="293" y="17492"/>
                    <a:pt x="335" y="17722"/>
                    <a:pt x="419" y="17869"/>
                  </a:cubicBezTo>
                  <a:cubicBezTo>
                    <a:pt x="482" y="18057"/>
                    <a:pt x="503" y="18141"/>
                    <a:pt x="503" y="18141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6"/>
                  </a:cubicBezTo>
                  <a:cubicBezTo>
                    <a:pt x="2302" y="17053"/>
                    <a:pt x="2239" y="16906"/>
                    <a:pt x="2177" y="16718"/>
                  </a:cubicBezTo>
                  <a:cubicBezTo>
                    <a:pt x="2030" y="16320"/>
                    <a:pt x="1905" y="15672"/>
                    <a:pt x="1800" y="14856"/>
                  </a:cubicBezTo>
                  <a:cubicBezTo>
                    <a:pt x="1591" y="13245"/>
                    <a:pt x="1570" y="10943"/>
                    <a:pt x="1674" y="8683"/>
                  </a:cubicBezTo>
                  <a:cubicBezTo>
                    <a:pt x="1758" y="7574"/>
                    <a:pt x="1863" y="6444"/>
                    <a:pt x="2072" y="5398"/>
                  </a:cubicBezTo>
                  <a:cubicBezTo>
                    <a:pt x="2281" y="4373"/>
                    <a:pt x="2532" y="3411"/>
                    <a:pt x="2846" y="2615"/>
                  </a:cubicBezTo>
                  <a:cubicBezTo>
                    <a:pt x="3160" y="1820"/>
                    <a:pt x="3474" y="1193"/>
                    <a:pt x="3746" y="774"/>
                  </a:cubicBezTo>
                  <a:cubicBezTo>
                    <a:pt x="3871" y="523"/>
                    <a:pt x="3976" y="377"/>
                    <a:pt x="4060" y="272"/>
                  </a:cubicBezTo>
                  <a:cubicBezTo>
                    <a:pt x="4102" y="146"/>
                    <a:pt x="4164" y="84"/>
                    <a:pt x="4164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 flipH="1">
              <a:off x="6392880" y="3661850"/>
              <a:ext cx="415878" cy="207957"/>
            </a:xfrm>
            <a:custGeom>
              <a:avLst/>
              <a:gdLst/>
              <a:ahLst/>
              <a:cxnLst/>
              <a:rect l="l" t="t" r="r" b="b"/>
              <a:pathLst>
                <a:path w="11509" h="5755" extrusionOk="0">
                  <a:moveTo>
                    <a:pt x="5754" y="1"/>
                  </a:moveTo>
                  <a:cubicBezTo>
                    <a:pt x="2595" y="1"/>
                    <a:pt x="0" y="2574"/>
                    <a:pt x="0" y="5755"/>
                  </a:cubicBezTo>
                  <a:lnTo>
                    <a:pt x="11488" y="5755"/>
                  </a:lnTo>
                  <a:cubicBezTo>
                    <a:pt x="11508" y="2574"/>
                    <a:pt x="8935" y="1"/>
                    <a:pt x="575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 flipH="1">
              <a:off x="6247726" y="3724616"/>
              <a:ext cx="290345" cy="145190"/>
            </a:xfrm>
            <a:custGeom>
              <a:avLst/>
              <a:gdLst/>
              <a:ahLst/>
              <a:cxnLst/>
              <a:rect l="l" t="t" r="r" b="b"/>
              <a:pathLst>
                <a:path w="8035" h="4018" extrusionOk="0">
                  <a:moveTo>
                    <a:pt x="4017" y="0"/>
                  </a:moveTo>
                  <a:cubicBezTo>
                    <a:pt x="1800" y="0"/>
                    <a:pt x="0" y="1800"/>
                    <a:pt x="0" y="4018"/>
                  </a:cubicBezTo>
                  <a:lnTo>
                    <a:pt x="8035" y="4018"/>
                  </a:lnTo>
                  <a:cubicBezTo>
                    <a:pt x="8035" y="1779"/>
                    <a:pt x="6256" y="0"/>
                    <a:pt x="401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 flipH="1">
              <a:off x="7321705" y="3746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53" y="1"/>
                  </a:moveTo>
                  <a:cubicBezTo>
                    <a:pt x="885" y="1"/>
                    <a:pt x="817" y="11"/>
                    <a:pt x="754" y="32"/>
                  </a:cubicBezTo>
                  <a:cubicBezTo>
                    <a:pt x="524" y="32"/>
                    <a:pt x="336" y="74"/>
                    <a:pt x="210" y="137"/>
                  </a:cubicBezTo>
                  <a:cubicBezTo>
                    <a:pt x="126" y="158"/>
                    <a:pt x="84" y="178"/>
                    <a:pt x="43" y="178"/>
                  </a:cubicBezTo>
                  <a:cubicBezTo>
                    <a:pt x="22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43" y="241"/>
                  </a:lnTo>
                  <a:cubicBezTo>
                    <a:pt x="105" y="241"/>
                    <a:pt x="126" y="199"/>
                    <a:pt x="210" y="199"/>
                  </a:cubicBezTo>
                  <a:cubicBezTo>
                    <a:pt x="336" y="178"/>
                    <a:pt x="524" y="178"/>
                    <a:pt x="754" y="178"/>
                  </a:cubicBezTo>
                  <a:cubicBezTo>
                    <a:pt x="880" y="199"/>
                    <a:pt x="984" y="199"/>
                    <a:pt x="1131" y="241"/>
                  </a:cubicBezTo>
                  <a:cubicBezTo>
                    <a:pt x="1256" y="262"/>
                    <a:pt x="1382" y="283"/>
                    <a:pt x="1507" y="346"/>
                  </a:cubicBezTo>
                  <a:cubicBezTo>
                    <a:pt x="1800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74" y="1811"/>
                  </a:cubicBezTo>
                  <a:cubicBezTo>
                    <a:pt x="3600" y="1978"/>
                    <a:pt x="3683" y="2124"/>
                    <a:pt x="3704" y="2229"/>
                  </a:cubicBezTo>
                  <a:cubicBezTo>
                    <a:pt x="3704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37" y="2062"/>
                  </a:cubicBezTo>
                  <a:cubicBezTo>
                    <a:pt x="4437" y="2041"/>
                    <a:pt x="4437" y="2020"/>
                    <a:pt x="4416" y="1978"/>
                  </a:cubicBezTo>
                  <a:cubicBezTo>
                    <a:pt x="4416" y="1957"/>
                    <a:pt x="4395" y="1915"/>
                    <a:pt x="4374" y="1873"/>
                  </a:cubicBezTo>
                  <a:cubicBezTo>
                    <a:pt x="4290" y="1727"/>
                    <a:pt x="4165" y="1539"/>
                    <a:pt x="3976" y="1350"/>
                  </a:cubicBezTo>
                  <a:cubicBezTo>
                    <a:pt x="3600" y="995"/>
                    <a:pt x="3056" y="618"/>
                    <a:pt x="2491" y="367"/>
                  </a:cubicBezTo>
                  <a:cubicBezTo>
                    <a:pt x="2198" y="241"/>
                    <a:pt x="1884" y="137"/>
                    <a:pt x="1591" y="74"/>
                  </a:cubicBezTo>
                  <a:cubicBezTo>
                    <a:pt x="1444" y="53"/>
                    <a:pt x="1277" y="32"/>
                    <a:pt x="1152" y="32"/>
                  </a:cubicBezTo>
                  <a:cubicBezTo>
                    <a:pt x="1089" y="11"/>
                    <a:pt x="1021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 flipH="1">
              <a:off x="7325499" y="3691336"/>
              <a:ext cx="46903" cy="124810"/>
            </a:xfrm>
            <a:custGeom>
              <a:avLst/>
              <a:gdLst/>
              <a:ahLst/>
              <a:cxnLst/>
              <a:rect l="l" t="t" r="r" b="b"/>
              <a:pathLst>
                <a:path w="1298" h="3454" extrusionOk="0">
                  <a:moveTo>
                    <a:pt x="21" y="1"/>
                  </a:moveTo>
                  <a:lnTo>
                    <a:pt x="1" y="22"/>
                  </a:lnTo>
                  <a:cubicBezTo>
                    <a:pt x="1" y="22"/>
                    <a:pt x="21" y="84"/>
                    <a:pt x="63" y="147"/>
                  </a:cubicBezTo>
                  <a:cubicBezTo>
                    <a:pt x="63" y="189"/>
                    <a:pt x="84" y="210"/>
                    <a:pt x="84" y="231"/>
                  </a:cubicBezTo>
                  <a:cubicBezTo>
                    <a:pt x="84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68" y="440"/>
                    <a:pt x="168" y="440"/>
                    <a:pt x="168" y="461"/>
                  </a:cubicBezTo>
                  <a:lnTo>
                    <a:pt x="168" y="524"/>
                  </a:lnTo>
                  <a:cubicBezTo>
                    <a:pt x="210" y="670"/>
                    <a:pt x="231" y="859"/>
                    <a:pt x="273" y="1047"/>
                  </a:cubicBezTo>
                  <a:cubicBezTo>
                    <a:pt x="293" y="1256"/>
                    <a:pt x="335" y="1465"/>
                    <a:pt x="377" y="1675"/>
                  </a:cubicBezTo>
                  <a:cubicBezTo>
                    <a:pt x="377" y="1716"/>
                    <a:pt x="398" y="1779"/>
                    <a:pt x="398" y="1821"/>
                  </a:cubicBezTo>
                  <a:lnTo>
                    <a:pt x="398" y="1884"/>
                  </a:lnTo>
                  <a:lnTo>
                    <a:pt x="398" y="1905"/>
                  </a:lnTo>
                  <a:lnTo>
                    <a:pt x="398" y="1988"/>
                  </a:lnTo>
                  <a:lnTo>
                    <a:pt x="398" y="2072"/>
                  </a:lnTo>
                  <a:lnTo>
                    <a:pt x="398" y="2135"/>
                  </a:lnTo>
                  <a:lnTo>
                    <a:pt x="398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61" y="2930"/>
                    <a:pt x="461" y="3014"/>
                    <a:pt x="461" y="3076"/>
                  </a:cubicBezTo>
                  <a:cubicBezTo>
                    <a:pt x="461" y="3160"/>
                    <a:pt x="482" y="3223"/>
                    <a:pt x="482" y="3265"/>
                  </a:cubicBezTo>
                  <a:cubicBezTo>
                    <a:pt x="503" y="3369"/>
                    <a:pt x="524" y="3453"/>
                    <a:pt x="524" y="3453"/>
                  </a:cubicBezTo>
                  <a:lnTo>
                    <a:pt x="1298" y="3076"/>
                  </a:lnTo>
                  <a:cubicBezTo>
                    <a:pt x="1298" y="3076"/>
                    <a:pt x="1256" y="3056"/>
                    <a:pt x="1235" y="2993"/>
                  </a:cubicBezTo>
                  <a:cubicBezTo>
                    <a:pt x="1214" y="2972"/>
                    <a:pt x="1214" y="2930"/>
                    <a:pt x="1193" y="2867"/>
                  </a:cubicBezTo>
                  <a:cubicBezTo>
                    <a:pt x="1193" y="2825"/>
                    <a:pt x="1151" y="2763"/>
                    <a:pt x="1130" y="2700"/>
                  </a:cubicBezTo>
                  <a:cubicBezTo>
                    <a:pt x="1109" y="2532"/>
                    <a:pt x="1047" y="2386"/>
                    <a:pt x="1005" y="2177"/>
                  </a:cubicBezTo>
                  <a:cubicBezTo>
                    <a:pt x="984" y="2114"/>
                    <a:pt x="984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900" y="1884"/>
                    <a:pt x="900" y="1842"/>
                  </a:cubicBezTo>
                  <a:cubicBezTo>
                    <a:pt x="900" y="1821"/>
                    <a:pt x="879" y="1800"/>
                    <a:pt x="879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817" y="1695"/>
                  </a:lnTo>
                  <a:cubicBezTo>
                    <a:pt x="817" y="1654"/>
                    <a:pt x="796" y="1591"/>
                    <a:pt x="754" y="1528"/>
                  </a:cubicBezTo>
                  <a:cubicBezTo>
                    <a:pt x="691" y="1361"/>
                    <a:pt x="607" y="1151"/>
                    <a:pt x="524" y="963"/>
                  </a:cubicBezTo>
                  <a:cubicBezTo>
                    <a:pt x="482" y="775"/>
                    <a:pt x="398" y="628"/>
                    <a:pt x="314" y="461"/>
                  </a:cubicBezTo>
                  <a:cubicBezTo>
                    <a:pt x="314" y="440"/>
                    <a:pt x="293" y="440"/>
                    <a:pt x="293" y="419"/>
                  </a:cubicBezTo>
                  <a:cubicBezTo>
                    <a:pt x="293" y="398"/>
                    <a:pt x="273" y="398"/>
                    <a:pt x="273" y="356"/>
                  </a:cubicBezTo>
                  <a:cubicBezTo>
                    <a:pt x="231" y="315"/>
                    <a:pt x="231" y="294"/>
                    <a:pt x="210" y="252"/>
                  </a:cubicBezTo>
                  <a:cubicBezTo>
                    <a:pt x="189" y="231"/>
                    <a:pt x="189" y="210"/>
                    <a:pt x="168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63" y="43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 flipH="1">
              <a:off x="7306600" y="3707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193" y="0"/>
                  </a:moveTo>
                  <a:cubicBezTo>
                    <a:pt x="1193" y="0"/>
                    <a:pt x="1172" y="21"/>
                    <a:pt x="1130" y="105"/>
                  </a:cubicBezTo>
                  <a:cubicBezTo>
                    <a:pt x="1088" y="126"/>
                    <a:pt x="1047" y="188"/>
                    <a:pt x="1026" y="230"/>
                  </a:cubicBezTo>
                  <a:cubicBezTo>
                    <a:pt x="963" y="293"/>
                    <a:pt x="942" y="377"/>
                    <a:pt x="879" y="419"/>
                  </a:cubicBezTo>
                  <a:cubicBezTo>
                    <a:pt x="712" y="691"/>
                    <a:pt x="503" y="1046"/>
                    <a:pt x="335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51" y="1674"/>
                    <a:pt x="251" y="1737"/>
                    <a:pt x="231" y="1779"/>
                  </a:cubicBezTo>
                  <a:lnTo>
                    <a:pt x="147" y="2092"/>
                  </a:lnTo>
                  <a:cubicBezTo>
                    <a:pt x="126" y="2197"/>
                    <a:pt x="105" y="2281"/>
                    <a:pt x="84" y="2385"/>
                  </a:cubicBezTo>
                  <a:cubicBezTo>
                    <a:pt x="42" y="2469"/>
                    <a:pt x="42" y="2574"/>
                    <a:pt x="21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21" y="3118"/>
                  </a:cubicBezTo>
                  <a:cubicBezTo>
                    <a:pt x="42" y="3201"/>
                    <a:pt x="84" y="3243"/>
                    <a:pt x="105" y="3306"/>
                  </a:cubicBezTo>
                  <a:lnTo>
                    <a:pt x="147" y="3348"/>
                  </a:lnTo>
                  <a:lnTo>
                    <a:pt x="733" y="2950"/>
                  </a:lnTo>
                  <a:cubicBezTo>
                    <a:pt x="733" y="2950"/>
                    <a:pt x="712" y="2929"/>
                    <a:pt x="712" y="2888"/>
                  </a:cubicBezTo>
                  <a:cubicBezTo>
                    <a:pt x="670" y="2825"/>
                    <a:pt x="670" y="2783"/>
                    <a:pt x="670" y="2699"/>
                  </a:cubicBezTo>
                  <a:lnTo>
                    <a:pt x="670" y="2469"/>
                  </a:lnTo>
                  <a:lnTo>
                    <a:pt x="670" y="2176"/>
                  </a:lnTo>
                  <a:lnTo>
                    <a:pt x="670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3" y="1674"/>
                    <a:pt x="733" y="1632"/>
                    <a:pt x="733" y="1569"/>
                  </a:cubicBezTo>
                  <a:cubicBezTo>
                    <a:pt x="775" y="1172"/>
                    <a:pt x="921" y="795"/>
                    <a:pt x="1026" y="502"/>
                  </a:cubicBezTo>
                  <a:cubicBezTo>
                    <a:pt x="1047" y="439"/>
                    <a:pt x="1067" y="377"/>
                    <a:pt x="1088" y="314"/>
                  </a:cubicBezTo>
                  <a:cubicBezTo>
                    <a:pt x="1130" y="230"/>
                    <a:pt x="1151" y="209"/>
                    <a:pt x="1172" y="167"/>
                  </a:cubicBezTo>
                  <a:cubicBezTo>
                    <a:pt x="1193" y="84"/>
                    <a:pt x="1235" y="21"/>
                    <a:pt x="1235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 flipH="1">
              <a:off x="7258216" y="3718545"/>
              <a:ext cx="91494" cy="105153"/>
            </a:xfrm>
            <a:custGeom>
              <a:avLst/>
              <a:gdLst/>
              <a:ahLst/>
              <a:cxnLst/>
              <a:rect l="l" t="t" r="r" b="b"/>
              <a:pathLst>
                <a:path w="2532" h="2910" extrusionOk="0">
                  <a:moveTo>
                    <a:pt x="2511" y="1"/>
                  </a:moveTo>
                  <a:cubicBezTo>
                    <a:pt x="2511" y="1"/>
                    <a:pt x="2469" y="22"/>
                    <a:pt x="2365" y="64"/>
                  </a:cubicBezTo>
                  <a:cubicBezTo>
                    <a:pt x="2323" y="64"/>
                    <a:pt x="2302" y="85"/>
                    <a:pt x="2281" y="85"/>
                  </a:cubicBezTo>
                  <a:cubicBezTo>
                    <a:pt x="2260" y="106"/>
                    <a:pt x="2260" y="106"/>
                    <a:pt x="2218" y="106"/>
                  </a:cubicBezTo>
                  <a:cubicBezTo>
                    <a:pt x="2197" y="106"/>
                    <a:pt x="2197" y="126"/>
                    <a:pt x="2176" y="126"/>
                  </a:cubicBezTo>
                  <a:cubicBezTo>
                    <a:pt x="2113" y="147"/>
                    <a:pt x="2051" y="189"/>
                    <a:pt x="1967" y="231"/>
                  </a:cubicBezTo>
                  <a:lnTo>
                    <a:pt x="1737" y="398"/>
                  </a:lnTo>
                  <a:cubicBezTo>
                    <a:pt x="1653" y="440"/>
                    <a:pt x="1549" y="503"/>
                    <a:pt x="1465" y="566"/>
                  </a:cubicBezTo>
                  <a:cubicBezTo>
                    <a:pt x="1423" y="608"/>
                    <a:pt x="1381" y="650"/>
                    <a:pt x="1339" y="670"/>
                  </a:cubicBezTo>
                  <a:cubicBezTo>
                    <a:pt x="1277" y="712"/>
                    <a:pt x="1256" y="733"/>
                    <a:pt x="1214" y="775"/>
                  </a:cubicBezTo>
                  <a:cubicBezTo>
                    <a:pt x="1109" y="859"/>
                    <a:pt x="1025" y="942"/>
                    <a:pt x="942" y="1026"/>
                  </a:cubicBezTo>
                  <a:lnTo>
                    <a:pt x="816" y="1152"/>
                  </a:lnTo>
                  <a:cubicBezTo>
                    <a:pt x="795" y="1173"/>
                    <a:pt x="733" y="1235"/>
                    <a:pt x="712" y="1277"/>
                  </a:cubicBezTo>
                  <a:cubicBezTo>
                    <a:pt x="691" y="1340"/>
                    <a:pt x="628" y="1361"/>
                    <a:pt x="607" y="1424"/>
                  </a:cubicBezTo>
                  <a:cubicBezTo>
                    <a:pt x="544" y="1466"/>
                    <a:pt x="523" y="1487"/>
                    <a:pt x="502" y="1549"/>
                  </a:cubicBezTo>
                  <a:cubicBezTo>
                    <a:pt x="377" y="1717"/>
                    <a:pt x="272" y="1905"/>
                    <a:pt x="168" y="2072"/>
                  </a:cubicBezTo>
                  <a:cubicBezTo>
                    <a:pt x="126" y="2177"/>
                    <a:pt x="84" y="2240"/>
                    <a:pt x="63" y="2323"/>
                  </a:cubicBezTo>
                  <a:cubicBezTo>
                    <a:pt x="21" y="2407"/>
                    <a:pt x="0" y="2512"/>
                    <a:pt x="0" y="2616"/>
                  </a:cubicBezTo>
                  <a:cubicBezTo>
                    <a:pt x="0" y="2700"/>
                    <a:pt x="0" y="2784"/>
                    <a:pt x="21" y="2826"/>
                  </a:cubicBezTo>
                  <a:cubicBezTo>
                    <a:pt x="21" y="2847"/>
                    <a:pt x="21" y="2888"/>
                    <a:pt x="63" y="2909"/>
                  </a:cubicBezTo>
                  <a:lnTo>
                    <a:pt x="753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3" y="2428"/>
                    <a:pt x="753" y="2386"/>
                    <a:pt x="795" y="2303"/>
                  </a:cubicBezTo>
                  <a:cubicBezTo>
                    <a:pt x="837" y="2177"/>
                    <a:pt x="921" y="1989"/>
                    <a:pt x="1005" y="1800"/>
                  </a:cubicBezTo>
                  <a:lnTo>
                    <a:pt x="1067" y="1654"/>
                  </a:lnTo>
                  <a:cubicBezTo>
                    <a:pt x="1109" y="1591"/>
                    <a:pt x="1130" y="1570"/>
                    <a:pt x="1151" y="1528"/>
                  </a:cubicBezTo>
                  <a:cubicBezTo>
                    <a:pt x="1172" y="1487"/>
                    <a:pt x="1214" y="1445"/>
                    <a:pt x="1235" y="1382"/>
                  </a:cubicBezTo>
                  <a:cubicBezTo>
                    <a:pt x="1256" y="1361"/>
                    <a:pt x="1277" y="1298"/>
                    <a:pt x="1318" y="1256"/>
                  </a:cubicBezTo>
                  <a:cubicBezTo>
                    <a:pt x="1360" y="1173"/>
                    <a:pt x="1444" y="1068"/>
                    <a:pt x="1486" y="1005"/>
                  </a:cubicBezTo>
                  <a:cubicBezTo>
                    <a:pt x="1528" y="942"/>
                    <a:pt x="1569" y="922"/>
                    <a:pt x="1590" y="859"/>
                  </a:cubicBezTo>
                  <a:cubicBezTo>
                    <a:pt x="1653" y="817"/>
                    <a:pt x="1674" y="775"/>
                    <a:pt x="1695" y="733"/>
                  </a:cubicBezTo>
                  <a:cubicBezTo>
                    <a:pt x="1779" y="650"/>
                    <a:pt x="1862" y="608"/>
                    <a:pt x="1904" y="524"/>
                  </a:cubicBezTo>
                  <a:cubicBezTo>
                    <a:pt x="1967" y="440"/>
                    <a:pt x="2051" y="398"/>
                    <a:pt x="2093" y="336"/>
                  </a:cubicBezTo>
                  <a:cubicBezTo>
                    <a:pt x="2176" y="294"/>
                    <a:pt x="2218" y="252"/>
                    <a:pt x="2281" y="210"/>
                  </a:cubicBezTo>
                  <a:lnTo>
                    <a:pt x="2302" y="189"/>
                  </a:lnTo>
                  <a:lnTo>
                    <a:pt x="2323" y="168"/>
                  </a:lnTo>
                  <a:cubicBezTo>
                    <a:pt x="2365" y="126"/>
                    <a:pt x="2386" y="126"/>
                    <a:pt x="2406" y="106"/>
                  </a:cubicBezTo>
                  <a:cubicBezTo>
                    <a:pt x="2490" y="64"/>
                    <a:pt x="2532" y="22"/>
                    <a:pt x="2532" y="22"/>
                  </a:cubicBezTo>
                  <a:lnTo>
                    <a:pt x="2511" y="1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 flipH="1">
              <a:off x="7331533" y="3706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43" y="147"/>
                  </a:cubicBezTo>
                  <a:cubicBezTo>
                    <a:pt x="85" y="188"/>
                    <a:pt x="106" y="230"/>
                    <a:pt x="126" y="293"/>
                  </a:cubicBezTo>
                  <a:cubicBezTo>
                    <a:pt x="147" y="314"/>
                    <a:pt x="147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52" y="544"/>
                    <a:pt x="315" y="628"/>
                    <a:pt x="336" y="712"/>
                  </a:cubicBezTo>
                  <a:cubicBezTo>
                    <a:pt x="357" y="753"/>
                    <a:pt x="357" y="774"/>
                    <a:pt x="398" y="837"/>
                  </a:cubicBezTo>
                  <a:cubicBezTo>
                    <a:pt x="419" y="879"/>
                    <a:pt x="419" y="921"/>
                    <a:pt x="440" y="963"/>
                  </a:cubicBezTo>
                  <a:cubicBezTo>
                    <a:pt x="524" y="1130"/>
                    <a:pt x="566" y="1339"/>
                    <a:pt x="650" y="1507"/>
                  </a:cubicBezTo>
                  <a:cubicBezTo>
                    <a:pt x="754" y="1904"/>
                    <a:pt x="880" y="2302"/>
                    <a:pt x="963" y="2595"/>
                  </a:cubicBezTo>
                  <a:cubicBezTo>
                    <a:pt x="1047" y="2867"/>
                    <a:pt x="1089" y="3076"/>
                    <a:pt x="1089" y="3076"/>
                  </a:cubicBezTo>
                  <a:lnTo>
                    <a:pt x="1800" y="2804"/>
                  </a:lnTo>
                  <a:cubicBezTo>
                    <a:pt x="1800" y="2804"/>
                    <a:pt x="1717" y="2616"/>
                    <a:pt x="1570" y="2344"/>
                  </a:cubicBezTo>
                  <a:cubicBezTo>
                    <a:pt x="1403" y="2072"/>
                    <a:pt x="1194" y="1716"/>
                    <a:pt x="984" y="1360"/>
                  </a:cubicBezTo>
                  <a:cubicBezTo>
                    <a:pt x="859" y="1172"/>
                    <a:pt x="754" y="984"/>
                    <a:pt x="650" y="837"/>
                  </a:cubicBezTo>
                  <a:cubicBezTo>
                    <a:pt x="629" y="774"/>
                    <a:pt x="608" y="732"/>
                    <a:pt x="566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52" y="314"/>
                  </a:lnTo>
                  <a:cubicBezTo>
                    <a:pt x="252" y="293"/>
                    <a:pt x="231" y="251"/>
                    <a:pt x="210" y="230"/>
                  </a:cubicBezTo>
                  <a:cubicBezTo>
                    <a:pt x="147" y="188"/>
                    <a:pt x="126" y="126"/>
                    <a:pt x="106" y="105"/>
                  </a:cubicBezTo>
                  <a:cubicBezTo>
                    <a:pt x="4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 flipH="1">
              <a:off x="7336845" y="3774518"/>
              <a:ext cx="142914" cy="43109"/>
            </a:xfrm>
            <a:custGeom>
              <a:avLst/>
              <a:gdLst/>
              <a:ahLst/>
              <a:cxnLst/>
              <a:rect l="l" t="t" r="r" b="b"/>
              <a:pathLst>
                <a:path w="3955" h="1193" extrusionOk="0">
                  <a:moveTo>
                    <a:pt x="1381" y="0"/>
                  </a:moveTo>
                  <a:cubicBezTo>
                    <a:pt x="1339" y="21"/>
                    <a:pt x="1256" y="21"/>
                    <a:pt x="1193" y="21"/>
                  </a:cubicBezTo>
                  <a:cubicBezTo>
                    <a:pt x="1130" y="21"/>
                    <a:pt x="1067" y="42"/>
                    <a:pt x="1026" y="42"/>
                  </a:cubicBezTo>
                  <a:cubicBezTo>
                    <a:pt x="963" y="42"/>
                    <a:pt x="921" y="42"/>
                    <a:pt x="858" y="84"/>
                  </a:cubicBezTo>
                  <a:cubicBezTo>
                    <a:pt x="754" y="105"/>
                    <a:pt x="649" y="126"/>
                    <a:pt x="565" y="147"/>
                  </a:cubicBezTo>
                  <a:cubicBezTo>
                    <a:pt x="523" y="189"/>
                    <a:pt x="503" y="210"/>
                    <a:pt x="440" y="210"/>
                  </a:cubicBezTo>
                  <a:cubicBezTo>
                    <a:pt x="419" y="230"/>
                    <a:pt x="356" y="230"/>
                    <a:pt x="335" y="251"/>
                  </a:cubicBezTo>
                  <a:cubicBezTo>
                    <a:pt x="251" y="293"/>
                    <a:pt x="210" y="314"/>
                    <a:pt x="147" y="335"/>
                  </a:cubicBezTo>
                  <a:lnTo>
                    <a:pt x="0" y="419"/>
                  </a:lnTo>
                  <a:lnTo>
                    <a:pt x="21" y="440"/>
                  </a:lnTo>
                  <a:cubicBezTo>
                    <a:pt x="21" y="440"/>
                    <a:pt x="37" y="434"/>
                    <a:pt x="71" y="434"/>
                  </a:cubicBezTo>
                  <a:cubicBezTo>
                    <a:pt x="105" y="434"/>
                    <a:pt x="157" y="440"/>
                    <a:pt x="231" y="461"/>
                  </a:cubicBezTo>
                  <a:cubicBezTo>
                    <a:pt x="293" y="440"/>
                    <a:pt x="335" y="440"/>
                    <a:pt x="419" y="419"/>
                  </a:cubicBezTo>
                  <a:cubicBezTo>
                    <a:pt x="440" y="419"/>
                    <a:pt x="461" y="398"/>
                    <a:pt x="523" y="398"/>
                  </a:cubicBezTo>
                  <a:cubicBezTo>
                    <a:pt x="565" y="356"/>
                    <a:pt x="607" y="356"/>
                    <a:pt x="649" y="356"/>
                  </a:cubicBezTo>
                  <a:cubicBezTo>
                    <a:pt x="733" y="335"/>
                    <a:pt x="837" y="335"/>
                    <a:pt x="942" y="335"/>
                  </a:cubicBezTo>
                  <a:lnTo>
                    <a:pt x="1256" y="335"/>
                  </a:lnTo>
                  <a:cubicBezTo>
                    <a:pt x="1298" y="356"/>
                    <a:pt x="1360" y="356"/>
                    <a:pt x="1402" y="356"/>
                  </a:cubicBezTo>
                  <a:cubicBezTo>
                    <a:pt x="1486" y="356"/>
                    <a:pt x="1549" y="398"/>
                    <a:pt x="1591" y="398"/>
                  </a:cubicBezTo>
                  <a:cubicBezTo>
                    <a:pt x="1695" y="398"/>
                    <a:pt x="1821" y="419"/>
                    <a:pt x="1925" y="440"/>
                  </a:cubicBezTo>
                  <a:cubicBezTo>
                    <a:pt x="1988" y="461"/>
                    <a:pt x="2030" y="461"/>
                    <a:pt x="2093" y="502"/>
                  </a:cubicBezTo>
                  <a:cubicBezTo>
                    <a:pt x="2114" y="502"/>
                    <a:pt x="2135" y="523"/>
                    <a:pt x="2176" y="523"/>
                  </a:cubicBezTo>
                  <a:cubicBezTo>
                    <a:pt x="2197" y="523"/>
                    <a:pt x="2218" y="544"/>
                    <a:pt x="2239" y="544"/>
                  </a:cubicBezTo>
                  <a:cubicBezTo>
                    <a:pt x="2302" y="565"/>
                    <a:pt x="2344" y="565"/>
                    <a:pt x="2407" y="607"/>
                  </a:cubicBezTo>
                  <a:cubicBezTo>
                    <a:pt x="2448" y="607"/>
                    <a:pt x="2511" y="628"/>
                    <a:pt x="2553" y="649"/>
                  </a:cubicBezTo>
                  <a:cubicBezTo>
                    <a:pt x="2616" y="649"/>
                    <a:pt x="2658" y="670"/>
                    <a:pt x="2720" y="712"/>
                  </a:cubicBezTo>
                  <a:cubicBezTo>
                    <a:pt x="2762" y="712"/>
                    <a:pt x="2804" y="733"/>
                    <a:pt x="2846" y="754"/>
                  </a:cubicBezTo>
                  <a:cubicBezTo>
                    <a:pt x="2909" y="774"/>
                    <a:pt x="2930" y="816"/>
                    <a:pt x="2972" y="837"/>
                  </a:cubicBezTo>
                  <a:cubicBezTo>
                    <a:pt x="3013" y="837"/>
                    <a:pt x="3013" y="858"/>
                    <a:pt x="3034" y="858"/>
                  </a:cubicBezTo>
                  <a:cubicBezTo>
                    <a:pt x="3055" y="858"/>
                    <a:pt x="3055" y="879"/>
                    <a:pt x="3076" y="879"/>
                  </a:cubicBezTo>
                  <a:cubicBezTo>
                    <a:pt x="3118" y="879"/>
                    <a:pt x="3160" y="921"/>
                    <a:pt x="3181" y="942"/>
                  </a:cubicBezTo>
                  <a:cubicBezTo>
                    <a:pt x="3223" y="942"/>
                    <a:pt x="3244" y="963"/>
                    <a:pt x="3264" y="984"/>
                  </a:cubicBezTo>
                  <a:cubicBezTo>
                    <a:pt x="3327" y="1046"/>
                    <a:pt x="3369" y="1067"/>
                    <a:pt x="3390" y="1088"/>
                  </a:cubicBezTo>
                  <a:cubicBezTo>
                    <a:pt x="3453" y="1172"/>
                    <a:pt x="3495" y="1193"/>
                    <a:pt x="3495" y="1193"/>
                  </a:cubicBezTo>
                  <a:lnTo>
                    <a:pt x="3955" y="565"/>
                  </a:lnTo>
                  <a:cubicBezTo>
                    <a:pt x="3955" y="565"/>
                    <a:pt x="3892" y="523"/>
                    <a:pt x="3788" y="461"/>
                  </a:cubicBezTo>
                  <a:cubicBezTo>
                    <a:pt x="3746" y="419"/>
                    <a:pt x="3683" y="377"/>
                    <a:pt x="3599" y="356"/>
                  </a:cubicBezTo>
                  <a:cubicBezTo>
                    <a:pt x="3557" y="335"/>
                    <a:pt x="3536" y="335"/>
                    <a:pt x="3474" y="314"/>
                  </a:cubicBezTo>
                  <a:cubicBezTo>
                    <a:pt x="3453" y="272"/>
                    <a:pt x="3390" y="272"/>
                    <a:pt x="3348" y="251"/>
                  </a:cubicBezTo>
                  <a:cubicBezTo>
                    <a:pt x="3327" y="251"/>
                    <a:pt x="3285" y="230"/>
                    <a:pt x="3264" y="230"/>
                  </a:cubicBezTo>
                  <a:cubicBezTo>
                    <a:pt x="3244" y="230"/>
                    <a:pt x="3223" y="210"/>
                    <a:pt x="3181" y="210"/>
                  </a:cubicBezTo>
                  <a:cubicBezTo>
                    <a:pt x="3139" y="168"/>
                    <a:pt x="3076" y="168"/>
                    <a:pt x="3034" y="147"/>
                  </a:cubicBezTo>
                  <a:cubicBezTo>
                    <a:pt x="2972" y="126"/>
                    <a:pt x="2930" y="126"/>
                    <a:pt x="2867" y="105"/>
                  </a:cubicBezTo>
                  <a:cubicBezTo>
                    <a:pt x="2783" y="84"/>
                    <a:pt x="2741" y="42"/>
                    <a:pt x="2699" y="42"/>
                  </a:cubicBezTo>
                  <a:cubicBezTo>
                    <a:pt x="2637" y="42"/>
                    <a:pt x="2553" y="21"/>
                    <a:pt x="2511" y="21"/>
                  </a:cubicBezTo>
                  <a:cubicBezTo>
                    <a:pt x="2448" y="21"/>
                    <a:pt x="2365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flipH="1">
              <a:off x="7266527" y="3794176"/>
              <a:ext cx="148985" cy="74872"/>
            </a:xfrm>
            <a:custGeom>
              <a:avLst/>
              <a:gdLst/>
              <a:ahLst/>
              <a:cxnLst/>
              <a:rect l="l" t="t" r="r" b="b"/>
              <a:pathLst>
                <a:path w="4123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23" y="2072"/>
                  </a:lnTo>
                  <a:cubicBezTo>
                    <a:pt x="4102" y="942"/>
                    <a:pt x="3181" y="0"/>
                    <a:pt x="207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3"/>
          <p:cNvSpPr/>
          <p:nvPr/>
        </p:nvSpPr>
        <p:spPr>
          <a:xfrm flipH="1">
            <a:off x="1089794" y="3457182"/>
            <a:ext cx="346318" cy="383139"/>
          </a:xfrm>
          <a:custGeom>
            <a:avLst/>
            <a:gdLst/>
            <a:ahLst/>
            <a:cxnLst/>
            <a:rect l="l" t="t" r="r" b="b"/>
            <a:pathLst>
              <a:path w="9584" h="10603" extrusionOk="0">
                <a:moveTo>
                  <a:pt x="8689" y="1"/>
                </a:moveTo>
                <a:cubicBezTo>
                  <a:pt x="8318" y="1"/>
                  <a:pt x="7846" y="66"/>
                  <a:pt x="7324" y="245"/>
                </a:cubicBezTo>
                <a:cubicBezTo>
                  <a:pt x="6675" y="497"/>
                  <a:pt x="5964" y="873"/>
                  <a:pt x="5273" y="1396"/>
                </a:cubicBezTo>
                <a:cubicBezTo>
                  <a:pt x="4583" y="1919"/>
                  <a:pt x="3913" y="2547"/>
                  <a:pt x="3286" y="3238"/>
                </a:cubicBezTo>
                <a:cubicBezTo>
                  <a:pt x="2030" y="4618"/>
                  <a:pt x="1005" y="6188"/>
                  <a:pt x="461" y="7631"/>
                </a:cubicBezTo>
                <a:cubicBezTo>
                  <a:pt x="168" y="8364"/>
                  <a:pt x="43" y="9075"/>
                  <a:pt x="1" y="9640"/>
                </a:cubicBezTo>
                <a:cubicBezTo>
                  <a:pt x="1" y="9933"/>
                  <a:pt x="43" y="10163"/>
                  <a:pt x="63" y="10352"/>
                </a:cubicBezTo>
                <a:cubicBezTo>
                  <a:pt x="84" y="10498"/>
                  <a:pt x="126" y="10603"/>
                  <a:pt x="126" y="10603"/>
                </a:cubicBezTo>
                <a:lnTo>
                  <a:pt x="3307" y="9640"/>
                </a:lnTo>
                <a:lnTo>
                  <a:pt x="3286" y="9619"/>
                </a:lnTo>
                <a:cubicBezTo>
                  <a:pt x="3265" y="9577"/>
                  <a:pt x="3223" y="9536"/>
                  <a:pt x="3202" y="9452"/>
                </a:cubicBezTo>
                <a:cubicBezTo>
                  <a:pt x="3139" y="9284"/>
                  <a:pt x="3097" y="8908"/>
                  <a:pt x="3181" y="8364"/>
                </a:cubicBezTo>
                <a:cubicBezTo>
                  <a:pt x="3244" y="7841"/>
                  <a:pt x="3411" y="7150"/>
                  <a:pt x="3662" y="6439"/>
                </a:cubicBezTo>
                <a:cubicBezTo>
                  <a:pt x="3913" y="5748"/>
                  <a:pt x="4269" y="5016"/>
                  <a:pt x="4667" y="4284"/>
                </a:cubicBezTo>
                <a:cubicBezTo>
                  <a:pt x="5085" y="3572"/>
                  <a:pt x="5545" y="2903"/>
                  <a:pt x="6048" y="2296"/>
                </a:cubicBezTo>
                <a:cubicBezTo>
                  <a:pt x="6550" y="1710"/>
                  <a:pt x="7073" y="1208"/>
                  <a:pt x="7596" y="873"/>
                </a:cubicBezTo>
                <a:cubicBezTo>
                  <a:pt x="8098" y="559"/>
                  <a:pt x="8579" y="413"/>
                  <a:pt x="8956" y="350"/>
                </a:cubicBezTo>
                <a:cubicBezTo>
                  <a:pt x="9040" y="329"/>
                  <a:pt x="9102" y="329"/>
                  <a:pt x="9186" y="329"/>
                </a:cubicBezTo>
                <a:lnTo>
                  <a:pt x="9521" y="329"/>
                </a:lnTo>
                <a:lnTo>
                  <a:pt x="9584" y="141"/>
                </a:lnTo>
                <a:cubicBezTo>
                  <a:pt x="9584" y="141"/>
                  <a:pt x="9521" y="120"/>
                  <a:pt x="9416" y="99"/>
                </a:cubicBezTo>
                <a:cubicBezTo>
                  <a:pt x="9374" y="99"/>
                  <a:pt x="9312" y="78"/>
                  <a:pt x="9249" y="36"/>
                </a:cubicBezTo>
                <a:cubicBezTo>
                  <a:pt x="9165" y="36"/>
                  <a:pt x="9082" y="36"/>
                  <a:pt x="8977" y="15"/>
                </a:cubicBezTo>
                <a:cubicBezTo>
                  <a:pt x="8890" y="6"/>
                  <a:pt x="8793" y="1"/>
                  <a:pt x="868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 flipH="1">
            <a:off x="893219" y="3565659"/>
            <a:ext cx="523235" cy="251211"/>
          </a:xfrm>
          <a:custGeom>
            <a:avLst/>
            <a:gdLst/>
            <a:ahLst/>
            <a:cxnLst/>
            <a:rect l="l" t="t" r="r" b="b"/>
            <a:pathLst>
              <a:path w="14480" h="6952" extrusionOk="0">
                <a:moveTo>
                  <a:pt x="3285" y="6866"/>
                </a:moveTo>
                <a:lnTo>
                  <a:pt x="3285" y="6866"/>
                </a:lnTo>
                <a:cubicBezTo>
                  <a:pt x="3286" y="6867"/>
                  <a:pt x="3286" y="6868"/>
                  <a:pt x="3286" y="6868"/>
                </a:cubicBezTo>
                <a:lnTo>
                  <a:pt x="3307" y="6868"/>
                </a:lnTo>
                <a:lnTo>
                  <a:pt x="3285" y="6866"/>
                </a:lnTo>
                <a:close/>
                <a:moveTo>
                  <a:pt x="11701" y="0"/>
                </a:moveTo>
                <a:cubicBezTo>
                  <a:pt x="10285" y="0"/>
                  <a:pt x="8483" y="216"/>
                  <a:pt x="6717" y="696"/>
                </a:cubicBezTo>
                <a:lnTo>
                  <a:pt x="6529" y="759"/>
                </a:lnTo>
                <a:lnTo>
                  <a:pt x="6445" y="780"/>
                </a:lnTo>
                <a:lnTo>
                  <a:pt x="6341" y="800"/>
                </a:lnTo>
                <a:cubicBezTo>
                  <a:pt x="6173" y="884"/>
                  <a:pt x="6027" y="968"/>
                  <a:pt x="5901" y="1010"/>
                </a:cubicBezTo>
                <a:cubicBezTo>
                  <a:pt x="5650" y="1156"/>
                  <a:pt x="5399" y="1282"/>
                  <a:pt x="5190" y="1407"/>
                </a:cubicBezTo>
                <a:cubicBezTo>
                  <a:pt x="4750" y="1679"/>
                  <a:pt x="4353" y="1951"/>
                  <a:pt x="3976" y="2223"/>
                </a:cubicBezTo>
                <a:cubicBezTo>
                  <a:pt x="3202" y="2767"/>
                  <a:pt x="2532" y="3290"/>
                  <a:pt x="1926" y="3793"/>
                </a:cubicBezTo>
                <a:cubicBezTo>
                  <a:pt x="1319" y="4295"/>
                  <a:pt x="859" y="4734"/>
                  <a:pt x="461" y="5278"/>
                </a:cubicBezTo>
                <a:cubicBezTo>
                  <a:pt x="356" y="5445"/>
                  <a:pt x="252" y="5571"/>
                  <a:pt x="168" y="5801"/>
                </a:cubicBezTo>
                <a:cubicBezTo>
                  <a:pt x="126" y="5906"/>
                  <a:pt x="126" y="5969"/>
                  <a:pt x="105" y="6031"/>
                </a:cubicBezTo>
                <a:cubicBezTo>
                  <a:pt x="63" y="6115"/>
                  <a:pt x="43" y="6178"/>
                  <a:pt x="43" y="6220"/>
                </a:cubicBezTo>
                <a:cubicBezTo>
                  <a:pt x="22" y="6387"/>
                  <a:pt x="1" y="6450"/>
                  <a:pt x="1" y="6450"/>
                </a:cubicBezTo>
                <a:lnTo>
                  <a:pt x="2943" y="6822"/>
                </a:lnTo>
                <a:lnTo>
                  <a:pt x="2943" y="6822"/>
                </a:lnTo>
                <a:cubicBezTo>
                  <a:pt x="2952" y="6828"/>
                  <a:pt x="2957" y="6832"/>
                  <a:pt x="2952" y="6832"/>
                </a:cubicBezTo>
                <a:cubicBezTo>
                  <a:pt x="2949" y="6832"/>
                  <a:pt x="2942" y="6831"/>
                  <a:pt x="2930" y="6826"/>
                </a:cubicBezTo>
                <a:lnTo>
                  <a:pt x="2930" y="6826"/>
                </a:lnTo>
                <a:lnTo>
                  <a:pt x="2972" y="6847"/>
                </a:lnTo>
                <a:cubicBezTo>
                  <a:pt x="3035" y="6868"/>
                  <a:pt x="3097" y="6910"/>
                  <a:pt x="3160" y="6931"/>
                </a:cubicBezTo>
                <a:cubicBezTo>
                  <a:pt x="3181" y="6942"/>
                  <a:pt x="3194" y="6948"/>
                  <a:pt x="3202" y="6952"/>
                </a:cubicBezTo>
                <a:lnTo>
                  <a:pt x="3202" y="6952"/>
                </a:lnTo>
                <a:lnTo>
                  <a:pt x="3202" y="6932"/>
                </a:lnTo>
                <a:lnTo>
                  <a:pt x="3202" y="6932"/>
                </a:lnTo>
                <a:cubicBezTo>
                  <a:pt x="3215" y="6939"/>
                  <a:pt x="3229" y="6945"/>
                  <a:pt x="3244" y="6952"/>
                </a:cubicBezTo>
                <a:cubicBezTo>
                  <a:pt x="3244" y="6931"/>
                  <a:pt x="3265" y="6931"/>
                  <a:pt x="3265" y="6910"/>
                </a:cubicBezTo>
                <a:cubicBezTo>
                  <a:pt x="3276" y="6877"/>
                  <a:pt x="3281" y="6867"/>
                  <a:pt x="3283" y="6865"/>
                </a:cubicBezTo>
                <a:lnTo>
                  <a:pt x="3283" y="6865"/>
                </a:lnTo>
                <a:lnTo>
                  <a:pt x="3285" y="6866"/>
                </a:lnTo>
                <a:lnTo>
                  <a:pt x="3285" y="6866"/>
                </a:lnTo>
                <a:cubicBezTo>
                  <a:pt x="3285" y="6865"/>
                  <a:pt x="3285" y="6865"/>
                  <a:pt x="3284" y="6865"/>
                </a:cubicBezTo>
                <a:cubicBezTo>
                  <a:pt x="3284" y="6865"/>
                  <a:pt x="3284" y="6865"/>
                  <a:pt x="3283" y="6865"/>
                </a:cubicBezTo>
                <a:lnTo>
                  <a:pt x="3283" y="6865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23" y="6887"/>
                  <a:pt x="3212" y="6911"/>
                  <a:pt x="3202" y="6931"/>
                </a:cubicBezTo>
                <a:lnTo>
                  <a:pt x="3202" y="6932"/>
                </a:lnTo>
                <a:lnTo>
                  <a:pt x="3202" y="6932"/>
                </a:lnTo>
                <a:cubicBezTo>
                  <a:pt x="3092" y="6881"/>
                  <a:pt x="3019" y="6848"/>
                  <a:pt x="2972" y="6826"/>
                </a:cubicBezTo>
                <a:lnTo>
                  <a:pt x="2972" y="6826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79" y="6773"/>
                  <a:pt x="3342" y="6650"/>
                  <a:pt x="3453" y="6492"/>
                </a:cubicBezTo>
                <a:cubicBezTo>
                  <a:pt x="3579" y="6282"/>
                  <a:pt x="3725" y="6031"/>
                  <a:pt x="3934" y="5780"/>
                </a:cubicBezTo>
                <a:cubicBezTo>
                  <a:pt x="4332" y="5257"/>
                  <a:pt x="4855" y="4629"/>
                  <a:pt x="5462" y="4002"/>
                </a:cubicBezTo>
                <a:cubicBezTo>
                  <a:pt x="5755" y="3688"/>
                  <a:pt x="6069" y="3353"/>
                  <a:pt x="6382" y="3060"/>
                </a:cubicBezTo>
                <a:cubicBezTo>
                  <a:pt x="6529" y="2893"/>
                  <a:pt x="6696" y="2767"/>
                  <a:pt x="6843" y="2642"/>
                </a:cubicBezTo>
                <a:lnTo>
                  <a:pt x="7031" y="2516"/>
                </a:lnTo>
                <a:lnTo>
                  <a:pt x="7073" y="2474"/>
                </a:lnTo>
                <a:lnTo>
                  <a:pt x="7157" y="2453"/>
                </a:lnTo>
                <a:lnTo>
                  <a:pt x="7324" y="2370"/>
                </a:lnTo>
                <a:cubicBezTo>
                  <a:pt x="8956" y="1533"/>
                  <a:pt x="10776" y="947"/>
                  <a:pt x="12136" y="675"/>
                </a:cubicBezTo>
                <a:cubicBezTo>
                  <a:pt x="12304" y="633"/>
                  <a:pt x="12471" y="591"/>
                  <a:pt x="12618" y="570"/>
                </a:cubicBezTo>
                <a:cubicBezTo>
                  <a:pt x="12785" y="549"/>
                  <a:pt x="12931" y="549"/>
                  <a:pt x="13078" y="528"/>
                </a:cubicBezTo>
                <a:cubicBezTo>
                  <a:pt x="13300" y="494"/>
                  <a:pt x="13508" y="460"/>
                  <a:pt x="13691" y="460"/>
                </a:cubicBezTo>
                <a:cubicBezTo>
                  <a:pt x="13732" y="460"/>
                  <a:pt x="13772" y="462"/>
                  <a:pt x="13810" y="466"/>
                </a:cubicBezTo>
                <a:cubicBezTo>
                  <a:pt x="14229" y="487"/>
                  <a:pt x="14459" y="487"/>
                  <a:pt x="14459" y="487"/>
                </a:cubicBezTo>
                <a:lnTo>
                  <a:pt x="14480" y="319"/>
                </a:lnTo>
                <a:cubicBezTo>
                  <a:pt x="14480" y="319"/>
                  <a:pt x="14250" y="256"/>
                  <a:pt x="13831" y="152"/>
                </a:cubicBezTo>
                <a:cubicBezTo>
                  <a:pt x="13622" y="110"/>
                  <a:pt x="13350" y="68"/>
                  <a:pt x="13078" y="47"/>
                </a:cubicBezTo>
                <a:cubicBezTo>
                  <a:pt x="12931" y="26"/>
                  <a:pt x="12764" y="26"/>
                  <a:pt x="12597" y="5"/>
                </a:cubicBezTo>
                <a:lnTo>
                  <a:pt x="12074" y="5"/>
                </a:lnTo>
                <a:cubicBezTo>
                  <a:pt x="11953" y="2"/>
                  <a:pt x="11829" y="0"/>
                  <a:pt x="1170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3"/>
          <p:cNvSpPr/>
          <p:nvPr/>
        </p:nvSpPr>
        <p:spPr>
          <a:xfrm flipH="1">
            <a:off x="1281815" y="3183279"/>
            <a:ext cx="149743" cy="655525"/>
          </a:xfrm>
          <a:custGeom>
            <a:avLst/>
            <a:gdLst/>
            <a:ahLst/>
            <a:cxnLst/>
            <a:rect l="l" t="t" r="r" b="b"/>
            <a:pathLst>
              <a:path w="4144" h="18141" extrusionOk="0">
                <a:moveTo>
                  <a:pt x="4059" y="0"/>
                </a:moveTo>
                <a:cubicBezTo>
                  <a:pt x="4059" y="0"/>
                  <a:pt x="4018" y="63"/>
                  <a:pt x="3934" y="167"/>
                </a:cubicBezTo>
                <a:cubicBezTo>
                  <a:pt x="3850" y="293"/>
                  <a:pt x="3725" y="418"/>
                  <a:pt x="3578" y="628"/>
                </a:cubicBezTo>
                <a:cubicBezTo>
                  <a:pt x="3264" y="1025"/>
                  <a:pt x="2846" y="1632"/>
                  <a:pt x="2448" y="2427"/>
                </a:cubicBezTo>
                <a:cubicBezTo>
                  <a:pt x="2030" y="3201"/>
                  <a:pt x="1632" y="4143"/>
                  <a:pt x="1318" y="5189"/>
                </a:cubicBezTo>
                <a:cubicBezTo>
                  <a:pt x="1005" y="6235"/>
                  <a:pt x="753" y="7386"/>
                  <a:pt x="565" y="8537"/>
                </a:cubicBezTo>
                <a:cubicBezTo>
                  <a:pt x="209" y="10838"/>
                  <a:pt x="0" y="13140"/>
                  <a:pt x="21" y="14939"/>
                </a:cubicBezTo>
                <a:cubicBezTo>
                  <a:pt x="21" y="15839"/>
                  <a:pt x="126" y="16613"/>
                  <a:pt x="230" y="17199"/>
                </a:cubicBezTo>
                <a:cubicBezTo>
                  <a:pt x="272" y="17492"/>
                  <a:pt x="335" y="17722"/>
                  <a:pt x="419" y="17869"/>
                </a:cubicBezTo>
                <a:cubicBezTo>
                  <a:pt x="461" y="18057"/>
                  <a:pt x="481" y="18141"/>
                  <a:pt x="481" y="18141"/>
                </a:cubicBezTo>
                <a:lnTo>
                  <a:pt x="2365" y="17262"/>
                </a:lnTo>
                <a:cubicBezTo>
                  <a:pt x="2365" y="17262"/>
                  <a:pt x="2365" y="17220"/>
                  <a:pt x="2323" y="17136"/>
                </a:cubicBezTo>
                <a:cubicBezTo>
                  <a:pt x="2281" y="17053"/>
                  <a:pt x="2239" y="16906"/>
                  <a:pt x="2155" y="16718"/>
                </a:cubicBezTo>
                <a:cubicBezTo>
                  <a:pt x="2030" y="16320"/>
                  <a:pt x="1904" y="15672"/>
                  <a:pt x="1800" y="14856"/>
                </a:cubicBezTo>
                <a:cubicBezTo>
                  <a:pt x="1590" y="13245"/>
                  <a:pt x="1549" y="10943"/>
                  <a:pt x="1653" y="8683"/>
                </a:cubicBezTo>
                <a:cubicBezTo>
                  <a:pt x="1737" y="7574"/>
                  <a:pt x="1841" y="6444"/>
                  <a:pt x="2051" y="5398"/>
                </a:cubicBezTo>
                <a:cubicBezTo>
                  <a:pt x="2260" y="4373"/>
                  <a:pt x="2532" y="3411"/>
                  <a:pt x="2846" y="2615"/>
                </a:cubicBezTo>
                <a:cubicBezTo>
                  <a:pt x="3160" y="1820"/>
                  <a:pt x="3474" y="1193"/>
                  <a:pt x="3725" y="774"/>
                </a:cubicBezTo>
                <a:cubicBezTo>
                  <a:pt x="3850" y="523"/>
                  <a:pt x="3955" y="377"/>
                  <a:pt x="4038" y="272"/>
                </a:cubicBezTo>
                <a:cubicBezTo>
                  <a:pt x="4101" y="146"/>
                  <a:pt x="4143" y="84"/>
                  <a:pt x="4143" y="84"/>
                </a:cubicBezTo>
                <a:lnTo>
                  <a:pt x="4059" y="0"/>
                </a:ln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/>
          <p:nvPr/>
        </p:nvSpPr>
        <p:spPr>
          <a:xfrm flipH="1">
            <a:off x="1302230" y="3661850"/>
            <a:ext cx="415878" cy="207957"/>
          </a:xfrm>
          <a:custGeom>
            <a:avLst/>
            <a:gdLst/>
            <a:ahLst/>
            <a:cxnLst/>
            <a:rect l="l" t="t" r="r" b="b"/>
            <a:pathLst>
              <a:path w="11509" h="5755" extrusionOk="0">
                <a:moveTo>
                  <a:pt x="5754" y="1"/>
                </a:moveTo>
                <a:cubicBezTo>
                  <a:pt x="2595" y="1"/>
                  <a:pt x="0" y="2574"/>
                  <a:pt x="0" y="5755"/>
                </a:cubicBezTo>
                <a:lnTo>
                  <a:pt x="11487" y="5755"/>
                </a:lnTo>
                <a:cubicBezTo>
                  <a:pt x="11508" y="2574"/>
                  <a:pt x="8914" y="1"/>
                  <a:pt x="575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/>
          <p:nvPr/>
        </p:nvSpPr>
        <p:spPr>
          <a:xfrm flipH="1">
            <a:off x="1157836" y="3724616"/>
            <a:ext cx="290381" cy="145190"/>
          </a:xfrm>
          <a:custGeom>
            <a:avLst/>
            <a:gdLst/>
            <a:ahLst/>
            <a:cxnLst/>
            <a:rect l="l" t="t" r="r" b="b"/>
            <a:pathLst>
              <a:path w="8036" h="4018" extrusionOk="0">
                <a:moveTo>
                  <a:pt x="4039" y="0"/>
                </a:moveTo>
                <a:cubicBezTo>
                  <a:pt x="1821" y="0"/>
                  <a:pt x="1" y="1800"/>
                  <a:pt x="1" y="4018"/>
                </a:cubicBezTo>
                <a:lnTo>
                  <a:pt x="8036" y="4018"/>
                </a:lnTo>
                <a:cubicBezTo>
                  <a:pt x="8036" y="1779"/>
                  <a:pt x="6257" y="0"/>
                  <a:pt x="403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subTitle" idx="1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/>
          <p:nvPr/>
        </p:nvSpPr>
        <p:spPr>
          <a:xfrm rot="10800000" flipH="1">
            <a:off x="4154463" y="-4762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4"/>
          <p:cNvSpPr/>
          <p:nvPr/>
        </p:nvSpPr>
        <p:spPr>
          <a:xfrm>
            <a:off x="0" y="-4750"/>
            <a:ext cx="416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4"/>
          <p:cNvSpPr txBox="1">
            <a:spLocks noGrp="1"/>
          </p:cNvSpPr>
          <p:nvPr>
            <p:ph type="title"/>
          </p:nvPr>
        </p:nvSpPr>
        <p:spPr>
          <a:xfrm>
            <a:off x="1737525" y="3126375"/>
            <a:ext cx="28608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4"/>
          <p:cNvSpPr txBox="1">
            <a:spLocks noGrp="1"/>
          </p:cNvSpPr>
          <p:nvPr>
            <p:ph type="subTitle" idx="1"/>
          </p:nvPr>
        </p:nvSpPr>
        <p:spPr>
          <a:xfrm>
            <a:off x="823425" y="1478125"/>
            <a:ext cx="3774900" cy="1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35"/>
          <p:cNvGrpSpPr/>
          <p:nvPr/>
        </p:nvGrpSpPr>
        <p:grpSpPr>
          <a:xfrm>
            <a:off x="-33675" y="1157552"/>
            <a:ext cx="9236700" cy="1703459"/>
            <a:chOff x="-33675" y="1268362"/>
            <a:chExt cx="9236700" cy="1703459"/>
          </a:xfrm>
        </p:grpSpPr>
        <p:sp>
          <p:nvSpPr>
            <p:cNvPr id="713" name="Google Shape;713;p35"/>
            <p:cNvSpPr/>
            <p:nvPr/>
          </p:nvSpPr>
          <p:spPr>
            <a:xfrm>
              <a:off x="-33675" y="1913325"/>
              <a:ext cx="9236700" cy="383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4" name="Google Shape;714;p35"/>
            <p:cNvGrpSpPr/>
            <p:nvPr/>
          </p:nvGrpSpPr>
          <p:grpSpPr>
            <a:xfrm>
              <a:off x="1344422" y="1268362"/>
              <a:ext cx="2957061" cy="1703459"/>
              <a:chOff x="1020857" y="1133175"/>
              <a:chExt cx="3374100" cy="1943700"/>
            </a:xfrm>
          </p:grpSpPr>
          <p:sp>
            <p:nvSpPr>
              <p:cNvPr id="715" name="Google Shape;715;p35"/>
              <p:cNvSpPr/>
              <p:nvPr/>
            </p:nvSpPr>
            <p:spPr>
              <a:xfrm>
                <a:off x="1020857" y="1133175"/>
                <a:ext cx="3374100" cy="1943700"/>
              </a:xfrm>
              <a:prstGeom prst="roundRect">
                <a:avLst>
                  <a:gd name="adj" fmla="val 1111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1161557" y="1246725"/>
                <a:ext cx="3092700" cy="1716600"/>
              </a:xfrm>
              <a:prstGeom prst="roundRect">
                <a:avLst>
                  <a:gd name="adj" fmla="val 1111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35"/>
            <p:cNvGrpSpPr/>
            <p:nvPr/>
          </p:nvGrpSpPr>
          <p:grpSpPr>
            <a:xfrm>
              <a:off x="4867826" y="1268362"/>
              <a:ext cx="2957061" cy="1703459"/>
              <a:chOff x="4780332" y="1133175"/>
              <a:chExt cx="3374100" cy="1943700"/>
            </a:xfrm>
          </p:grpSpPr>
          <p:sp>
            <p:nvSpPr>
              <p:cNvPr id="718" name="Google Shape;718;p35"/>
              <p:cNvSpPr/>
              <p:nvPr/>
            </p:nvSpPr>
            <p:spPr>
              <a:xfrm>
                <a:off x="4780332" y="1133175"/>
                <a:ext cx="3374100" cy="1943700"/>
              </a:xfrm>
              <a:prstGeom prst="roundRect">
                <a:avLst>
                  <a:gd name="adj" fmla="val 111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4921032" y="1246725"/>
                <a:ext cx="3092700" cy="1716600"/>
              </a:xfrm>
              <a:prstGeom prst="roundRect">
                <a:avLst>
                  <a:gd name="adj" fmla="val 1111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0" name="Google Shape;720;p35"/>
            <p:cNvSpPr/>
            <p:nvPr/>
          </p:nvSpPr>
          <p:spPr>
            <a:xfrm rot="5400000">
              <a:off x="7120869" y="2407200"/>
              <a:ext cx="335611" cy="329100"/>
            </a:xfrm>
            <a:custGeom>
              <a:avLst/>
              <a:gdLst/>
              <a:ahLst/>
              <a:cxnLst/>
              <a:rect l="l" t="t" r="r" b="b"/>
              <a:pathLst>
                <a:path w="2222" h="2179" extrusionOk="0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 rot="5400000">
              <a:off x="5236219" y="2407200"/>
              <a:ext cx="335611" cy="329100"/>
            </a:xfrm>
            <a:custGeom>
              <a:avLst/>
              <a:gdLst/>
              <a:ahLst/>
              <a:cxnLst/>
              <a:rect l="l" t="t" r="r" b="b"/>
              <a:pathLst>
                <a:path w="2222" h="2179" extrusionOk="0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 rot="5400000">
              <a:off x="3597469" y="2407200"/>
              <a:ext cx="335611" cy="329100"/>
            </a:xfrm>
            <a:custGeom>
              <a:avLst/>
              <a:gdLst/>
              <a:ahLst/>
              <a:cxnLst/>
              <a:rect l="l" t="t" r="r" b="b"/>
              <a:pathLst>
                <a:path w="2222" h="2179" extrusionOk="0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 rot="5400000">
              <a:off x="1712819" y="2407200"/>
              <a:ext cx="335611" cy="329100"/>
            </a:xfrm>
            <a:custGeom>
              <a:avLst/>
              <a:gdLst/>
              <a:ahLst/>
              <a:cxnLst/>
              <a:rect l="l" t="t" r="r" b="b"/>
              <a:pathLst>
                <a:path w="2222" h="2179" extrusionOk="0">
                  <a:moveTo>
                    <a:pt x="477" y="1"/>
                  </a:moveTo>
                  <a:lnTo>
                    <a:pt x="895" y="513"/>
                  </a:lnTo>
                  <a:lnTo>
                    <a:pt x="1" y="513"/>
                  </a:lnTo>
                  <a:lnTo>
                    <a:pt x="1" y="1659"/>
                  </a:lnTo>
                  <a:lnTo>
                    <a:pt x="895" y="1659"/>
                  </a:lnTo>
                  <a:lnTo>
                    <a:pt x="477" y="2179"/>
                  </a:lnTo>
                  <a:lnTo>
                    <a:pt x="1234" y="2179"/>
                  </a:lnTo>
                  <a:lnTo>
                    <a:pt x="2222" y="109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5"/>
          <p:cNvGrpSpPr/>
          <p:nvPr/>
        </p:nvGrpSpPr>
        <p:grpSpPr>
          <a:xfrm flipH="1">
            <a:off x="-4405" y="0"/>
            <a:ext cx="9144000" cy="5150148"/>
            <a:chOff x="0" y="0"/>
            <a:chExt cx="9144000" cy="5150148"/>
          </a:xfrm>
        </p:grpSpPr>
        <p:sp>
          <p:nvSpPr>
            <p:cNvPr id="725" name="Google Shape;725;p35"/>
            <p:cNvSpPr/>
            <p:nvPr/>
          </p:nvSpPr>
          <p:spPr>
            <a:xfrm rot="10800000">
              <a:off x="5995800" y="0"/>
              <a:ext cx="3148200" cy="1212900"/>
            </a:xfrm>
            <a:prstGeom prst="rtTriangle">
              <a:avLst/>
            </a:prstGeom>
            <a:solidFill>
              <a:schemeClr val="accent4">
                <a:alpha val="32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0" y="4350900"/>
              <a:ext cx="9144000" cy="79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927875" y="43474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8" name="Google Shape;728;p35"/>
            <p:cNvGrpSpPr/>
            <p:nvPr/>
          </p:nvGrpSpPr>
          <p:grpSpPr>
            <a:xfrm>
              <a:off x="3389744" y="4759529"/>
              <a:ext cx="563794" cy="390619"/>
              <a:chOff x="3394506" y="4742861"/>
              <a:chExt cx="563794" cy="390619"/>
            </a:xfrm>
          </p:grpSpPr>
          <p:sp>
            <p:nvSpPr>
              <p:cNvPr id="729" name="Google Shape;729;p35"/>
              <p:cNvSpPr/>
              <p:nvPr/>
            </p:nvSpPr>
            <p:spPr>
              <a:xfrm>
                <a:off x="3570700" y="4742861"/>
                <a:ext cx="387600" cy="196500"/>
              </a:xfrm>
              <a:prstGeom prst="parallelogram">
                <a:avLst>
                  <a:gd name="adj" fmla="val 9148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3394506" y="4936979"/>
                <a:ext cx="387600" cy="196500"/>
              </a:xfrm>
              <a:prstGeom prst="parallelogram">
                <a:avLst>
                  <a:gd name="adj" fmla="val 9148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5"/>
          <p:cNvSpPr txBox="1">
            <a:spLocks noGrp="1"/>
          </p:cNvSpPr>
          <p:nvPr>
            <p:ph type="subTitle" idx="1"/>
          </p:nvPr>
        </p:nvSpPr>
        <p:spPr>
          <a:xfrm>
            <a:off x="1581552" y="1662496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subTitle" idx="2"/>
          </p:nvPr>
        </p:nvSpPr>
        <p:spPr>
          <a:xfrm>
            <a:off x="1340800" y="3042059"/>
            <a:ext cx="29643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3"/>
          </p:nvPr>
        </p:nvSpPr>
        <p:spPr>
          <a:xfrm>
            <a:off x="5102696" y="1654280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34" name="Google Shape;734;p35"/>
          <p:cNvSpPr txBox="1">
            <a:spLocks noGrp="1"/>
          </p:cNvSpPr>
          <p:nvPr>
            <p:ph type="subTitle" idx="4"/>
          </p:nvPr>
        </p:nvSpPr>
        <p:spPr>
          <a:xfrm>
            <a:off x="4864200" y="3041877"/>
            <a:ext cx="2964300" cy="1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35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6"/>
          <p:cNvSpPr/>
          <p:nvPr/>
        </p:nvSpPr>
        <p:spPr>
          <a:xfrm>
            <a:off x="0" y="23814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/>
          <p:nvPr/>
        </p:nvSpPr>
        <p:spPr>
          <a:xfrm flipH="1">
            <a:off x="-4405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 txBox="1">
            <a:spLocks noGrp="1"/>
          </p:cNvSpPr>
          <p:nvPr>
            <p:ph type="subTitle" idx="1"/>
          </p:nvPr>
        </p:nvSpPr>
        <p:spPr>
          <a:xfrm>
            <a:off x="1164900" y="1819088"/>
            <a:ext cx="2312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36"/>
          <p:cNvSpPr txBox="1">
            <a:spLocks noGrp="1"/>
          </p:cNvSpPr>
          <p:nvPr>
            <p:ph type="subTitle" idx="2"/>
          </p:nvPr>
        </p:nvSpPr>
        <p:spPr>
          <a:xfrm>
            <a:off x="5668900" y="3041875"/>
            <a:ext cx="23121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7"/>
          <p:cNvSpPr/>
          <p:nvPr/>
        </p:nvSpPr>
        <p:spPr>
          <a:xfrm rot="10800000">
            <a:off x="6021729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7"/>
          <p:cNvSpPr/>
          <p:nvPr/>
        </p:nvSpPr>
        <p:spPr>
          <a:xfrm rot="3327516" flipH="1">
            <a:off x="-3479372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 txBox="1">
            <a:spLocks noGrp="1"/>
          </p:cNvSpPr>
          <p:nvPr>
            <p:ph type="title"/>
          </p:nvPr>
        </p:nvSpPr>
        <p:spPr>
          <a:xfrm>
            <a:off x="5207201" y="1253463"/>
            <a:ext cx="2493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6" name="Google Shape;746;p37"/>
          <p:cNvSpPr txBox="1">
            <a:spLocks noGrp="1"/>
          </p:cNvSpPr>
          <p:nvPr>
            <p:ph type="subTitle" idx="1"/>
          </p:nvPr>
        </p:nvSpPr>
        <p:spPr>
          <a:xfrm>
            <a:off x="5207200" y="1793713"/>
            <a:ext cx="24936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47" name="Google Shape;747;p37"/>
          <p:cNvGrpSpPr/>
          <p:nvPr/>
        </p:nvGrpSpPr>
        <p:grpSpPr>
          <a:xfrm>
            <a:off x="8" y="112"/>
            <a:ext cx="4243912" cy="5143276"/>
            <a:chOff x="8" y="112"/>
            <a:chExt cx="4243912" cy="5143276"/>
          </a:xfrm>
        </p:grpSpPr>
        <p:sp>
          <p:nvSpPr>
            <p:cNvPr id="748" name="Google Shape;748;p37"/>
            <p:cNvSpPr/>
            <p:nvPr/>
          </p:nvSpPr>
          <p:spPr>
            <a:xfrm rot="5400000">
              <a:off x="-2525228" y="2526061"/>
              <a:ext cx="5143276" cy="91378"/>
            </a:xfrm>
            <a:custGeom>
              <a:avLst/>
              <a:gdLst/>
              <a:ahLst/>
              <a:cxnLst/>
              <a:rect l="l" t="t" r="r" b="b"/>
              <a:pathLst>
                <a:path w="208483" h="3704" extrusionOk="0">
                  <a:moveTo>
                    <a:pt x="0" y="1"/>
                  </a:moveTo>
                  <a:lnTo>
                    <a:pt x="0" y="3704"/>
                  </a:lnTo>
                  <a:lnTo>
                    <a:pt x="208482" y="3704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 rot="5400000">
              <a:off x="1157845" y="636306"/>
              <a:ext cx="91378" cy="2407052"/>
            </a:xfrm>
            <a:custGeom>
              <a:avLst/>
              <a:gdLst/>
              <a:ahLst/>
              <a:cxnLst/>
              <a:rect l="l" t="t" r="r" b="b"/>
              <a:pathLst>
                <a:path w="3704" h="97570" extrusionOk="0">
                  <a:moveTo>
                    <a:pt x="1" y="0"/>
                  </a:moveTo>
                  <a:lnTo>
                    <a:pt x="1" y="97570"/>
                  </a:lnTo>
                  <a:lnTo>
                    <a:pt x="3703" y="97570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 rot="5400000">
              <a:off x="1157438" y="2090061"/>
              <a:ext cx="92192" cy="2407052"/>
            </a:xfrm>
            <a:custGeom>
              <a:avLst/>
              <a:gdLst/>
              <a:ahLst/>
              <a:cxnLst/>
              <a:rect l="l" t="t" r="r" b="b"/>
              <a:pathLst>
                <a:path w="3737" h="97570" extrusionOk="0">
                  <a:moveTo>
                    <a:pt x="0" y="0"/>
                  </a:moveTo>
                  <a:lnTo>
                    <a:pt x="0" y="97570"/>
                  </a:lnTo>
                  <a:lnTo>
                    <a:pt x="3736" y="97570"/>
                  </a:lnTo>
                  <a:lnTo>
                    <a:pt x="3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 rot="5400000">
              <a:off x="1157845" y="3543817"/>
              <a:ext cx="91378" cy="2407052"/>
            </a:xfrm>
            <a:custGeom>
              <a:avLst/>
              <a:gdLst/>
              <a:ahLst/>
              <a:cxnLst/>
              <a:rect l="l" t="t" r="r" b="b"/>
              <a:pathLst>
                <a:path w="3704" h="97570" extrusionOk="0">
                  <a:moveTo>
                    <a:pt x="0" y="0"/>
                  </a:moveTo>
                  <a:lnTo>
                    <a:pt x="0" y="97570"/>
                  </a:lnTo>
                  <a:lnTo>
                    <a:pt x="3703" y="97570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 rot="5400000">
              <a:off x="1158671" y="-817869"/>
              <a:ext cx="91378" cy="2407077"/>
            </a:xfrm>
            <a:custGeom>
              <a:avLst/>
              <a:gdLst/>
              <a:ahLst/>
              <a:cxnLst/>
              <a:rect l="l" t="t" r="r" b="b"/>
              <a:pathLst>
                <a:path w="3704" h="97571" extrusionOk="0">
                  <a:moveTo>
                    <a:pt x="1" y="1"/>
                  </a:moveTo>
                  <a:lnTo>
                    <a:pt x="1" y="97571"/>
                  </a:lnTo>
                  <a:lnTo>
                    <a:pt x="3703" y="97571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 rot="5400000">
              <a:off x="815097" y="101558"/>
              <a:ext cx="901121" cy="1965582"/>
            </a:xfrm>
            <a:custGeom>
              <a:avLst/>
              <a:gdLst/>
              <a:ahLst/>
              <a:cxnLst/>
              <a:rect l="l" t="t" r="r" b="b"/>
              <a:pathLst>
                <a:path w="36527" h="79675" extrusionOk="0">
                  <a:moveTo>
                    <a:pt x="18263" y="1"/>
                  </a:moveTo>
                  <a:cubicBezTo>
                    <a:pt x="14619" y="1"/>
                    <a:pt x="10975" y="259"/>
                    <a:pt x="7339" y="776"/>
                  </a:cubicBezTo>
                  <a:cubicBezTo>
                    <a:pt x="3136" y="1343"/>
                    <a:pt x="0" y="5013"/>
                    <a:pt x="0" y="9282"/>
                  </a:cubicBezTo>
                  <a:lnTo>
                    <a:pt x="0" y="74729"/>
                  </a:lnTo>
                  <a:cubicBezTo>
                    <a:pt x="0" y="76364"/>
                    <a:pt x="1134" y="77765"/>
                    <a:pt x="2702" y="78098"/>
                  </a:cubicBezTo>
                  <a:cubicBezTo>
                    <a:pt x="7839" y="79149"/>
                    <a:pt x="13043" y="79674"/>
                    <a:pt x="18246" y="79674"/>
                  </a:cubicBezTo>
                  <a:cubicBezTo>
                    <a:pt x="23450" y="79674"/>
                    <a:pt x="28654" y="79149"/>
                    <a:pt x="33791" y="78098"/>
                  </a:cubicBezTo>
                  <a:cubicBezTo>
                    <a:pt x="35359" y="77765"/>
                    <a:pt x="36493" y="76364"/>
                    <a:pt x="36526" y="74729"/>
                  </a:cubicBezTo>
                  <a:lnTo>
                    <a:pt x="36526" y="9282"/>
                  </a:lnTo>
                  <a:cubicBezTo>
                    <a:pt x="36526" y="5013"/>
                    <a:pt x="33391" y="1343"/>
                    <a:pt x="29188" y="776"/>
                  </a:cubicBezTo>
                  <a:cubicBezTo>
                    <a:pt x="25552" y="259"/>
                    <a:pt x="21907" y="1"/>
                    <a:pt x="18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 rot="5400000">
              <a:off x="1947019" y="976947"/>
              <a:ext cx="390107" cy="213988"/>
            </a:xfrm>
            <a:custGeom>
              <a:avLst/>
              <a:gdLst/>
              <a:ahLst/>
              <a:cxnLst/>
              <a:rect l="l" t="t" r="r" b="b"/>
              <a:pathLst>
                <a:path w="15813" h="8674" extrusionOk="0">
                  <a:moveTo>
                    <a:pt x="7906" y="1"/>
                  </a:moveTo>
                  <a:cubicBezTo>
                    <a:pt x="5271" y="1"/>
                    <a:pt x="2636" y="134"/>
                    <a:pt x="1" y="401"/>
                  </a:cubicBezTo>
                  <a:lnTo>
                    <a:pt x="1" y="8674"/>
                  </a:lnTo>
                  <a:lnTo>
                    <a:pt x="15812" y="8674"/>
                  </a:lnTo>
                  <a:lnTo>
                    <a:pt x="15812" y="401"/>
                  </a:lnTo>
                  <a:cubicBezTo>
                    <a:pt x="13177" y="134"/>
                    <a:pt x="10542" y="1"/>
                    <a:pt x="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 rot="5400000">
              <a:off x="867973" y="152987"/>
              <a:ext cx="690439" cy="1859427"/>
            </a:xfrm>
            <a:custGeom>
              <a:avLst/>
              <a:gdLst/>
              <a:ahLst/>
              <a:cxnLst/>
              <a:rect l="l" t="t" r="r" b="b"/>
              <a:pathLst>
                <a:path w="27987" h="75372" extrusionOk="0">
                  <a:moveTo>
                    <a:pt x="14010" y="1"/>
                  </a:moveTo>
                  <a:cubicBezTo>
                    <a:pt x="10574" y="1"/>
                    <a:pt x="7105" y="234"/>
                    <a:pt x="3669" y="701"/>
                  </a:cubicBezTo>
                  <a:cubicBezTo>
                    <a:pt x="1601" y="1001"/>
                    <a:pt x="0" y="2836"/>
                    <a:pt x="0" y="4938"/>
                  </a:cubicBezTo>
                  <a:lnTo>
                    <a:pt x="0" y="74121"/>
                  </a:lnTo>
                  <a:cubicBezTo>
                    <a:pt x="4637" y="74954"/>
                    <a:pt x="9323" y="75371"/>
                    <a:pt x="14002" y="75371"/>
                  </a:cubicBezTo>
                  <a:cubicBezTo>
                    <a:pt x="18680" y="75371"/>
                    <a:pt x="23350" y="74954"/>
                    <a:pt x="27953" y="74121"/>
                  </a:cubicBezTo>
                  <a:lnTo>
                    <a:pt x="27953" y="5004"/>
                  </a:lnTo>
                  <a:cubicBezTo>
                    <a:pt x="27987" y="2869"/>
                    <a:pt x="26452" y="1035"/>
                    <a:pt x="24351" y="701"/>
                  </a:cubicBezTo>
                  <a:cubicBezTo>
                    <a:pt x="20948" y="201"/>
                    <a:pt x="17479" y="1"/>
                    <a:pt x="14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 rot="5400000">
              <a:off x="1542855" y="807523"/>
              <a:ext cx="525052" cy="552830"/>
            </a:xfrm>
            <a:custGeom>
              <a:avLst/>
              <a:gdLst/>
              <a:ahLst/>
              <a:cxnLst/>
              <a:rect l="l" t="t" r="r" b="b"/>
              <a:pathLst>
                <a:path w="21283" h="22409" extrusionOk="0">
                  <a:moveTo>
                    <a:pt x="10641" y="1"/>
                  </a:moveTo>
                  <a:cubicBezTo>
                    <a:pt x="8190" y="1"/>
                    <a:pt x="5738" y="209"/>
                    <a:pt x="3269" y="626"/>
                  </a:cubicBezTo>
                  <a:lnTo>
                    <a:pt x="0" y="22408"/>
                  </a:lnTo>
                  <a:lnTo>
                    <a:pt x="21282" y="22408"/>
                  </a:lnTo>
                  <a:lnTo>
                    <a:pt x="18013" y="626"/>
                  </a:lnTo>
                  <a:cubicBezTo>
                    <a:pt x="15545" y="209"/>
                    <a:pt x="13093" y="1"/>
                    <a:pt x="10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 rot="5400000">
              <a:off x="1123741" y="279603"/>
              <a:ext cx="95498" cy="871320"/>
            </a:xfrm>
            <a:custGeom>
              <a:avLst/>
              <a:gdLst/>
              <a:ahLst/>
              <a:cxnLst/>
              <a:rect l="l" t="t" r="r" b="b"/>
              <a:pathLst>
                <a:path w="3871" h="35319" extrusionOk="0">
                  <a:moveTo>
                    <a:pt x="1" y="0"/>
                  </a:moveTo>
                  <a:lnTo>
                    <a:pt x="1" y="33825"/>
                  </a:lnTo>
                  <a:cubicBezTo>
                    <a:pt x="1" y="34733"/>
                    <a:pt x="743" y="35318"/>
                    <a:pt x="1511" y="35318"/>
                  </a:cubicBezTo>
                  <a:cubicBezTo>
                    <a:pt x="1928" y="35318"/>
                    <a:pt x="2352" y="35146"/>
                    <a:pt x="2669" y="34759"/>
                  </a:cubicBezTo>
                  <a:lnTo>
                    <a:pt x="3837" y="33358"/>
                  </a:lnTo>
                  <a:lnTo>
                    <a:pt x="3870" y="33358"/>
                  </a:lnTo>
                  <a:lnTo>
                    <a:pt x="3870" y="89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 rot="5400000">
              <a:off x="1105554" y="340415"/>
              <a:ext cx="52695" cy="748044"/>
            </a:xfrm>
            <a:custGeom>
              <a:avLst/>
              <a:gdLst/>
              <a:ahLst/>
              <a:cxnLst/>
              <a:rect l="l" t="t" r="r" b="b"/>
              <a:pathLst>
                <a:path w="2136" h="30322" extrusionOk="0">
                  <a:moveTo>
                    <a:pt x="1" y="0"/>
                  </a:moveTo>
                  <a:lnTo>
                    <a:pt x="1" y="29655"/>
                  </a:lnTo>
                  <a:cubicBezTo>
                    <a:pt x="1" y="30155"/>
                    <a:pt x="434" y="30322"/>
                    <a:pt x="668" y="30322"/>
                  </a:cubicBezTo>
                  <a:cubicBezTo>
                    <a:pt x="901" y="30322"/>
                    <a:pt x="1068" y="30255"/>
                    <a:pt x="1168" y="30022"/>
                  </a:cubicBezTo>
                  <a:lnTo>
                    <a:pt x="2135" y="28854"/>
                  </a:lnTo>
                  <a:lnTo>
                    <a:pt x="2135" y="49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 rot="5400000">
              <a:off x="1440896" y="552299"/>
              <a:ext cx="140742" cy="116072"/>
            </a:xfrm>
            <a:custGeom>
              <a:avLst/>
              <a:gdLst/>
              <a:ahLst/>
              <a:cxnLst/>
              <a:rect l="l" t="t" r="r" b="b"/>
              <a:pathLst>
                <a:path w="5705" h="4705" extrusionOk="0">
                  <a:moveTo>
                    <a:pt x="5438" y="1"/>
                  </a:moveTo>
                  <a:lnTo>
                    <a:pt x="4170" y="468"/>
                  </a:lnTo>
                  <a:lnTo>
                    <a:pt x="1735" y="1835"/>
                  </a:lnTo>
                  <a:cubicBezTo>
                    <a:pt x="934" y="2269"/>
                    <a:pt x="401" y="3003"/>
                    <a:pt x="234" y="3837"/>
                  </a:cubicBezTo>
                  <a:lnTo>
                    <a:pt x="0" y="4704"/>
                  </a:lnTo>
                  <a:lnTo>
                    <a:pt x="3670" y="3336"/>
                  </a:lnTo>
                  <a:lnTo>
                    <a:pt x="4437" y="1202"/>
                  </a:lnTo>
                  <a:lnTo>
                    <a:pt x="5704" y="7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 rot="5400000">
              <a:off x="1435136" y="558060"/>
              <a:ext cx="141556" cy="105366"/>
            </a:xfrm>
            <a:custGeom>
              <a:avLst/>
              <a:gdLst/>
              <a:ahLst/>
              <a:cxnLst/>
              <a:rect l="l" t="t" r="r" b="b"/>
              <a:pathLst>
                <a:path w="5738" h="4271" extrusionOk="0">
                  <a:moveTo>
                    <a:pt x="5604" y="0"/>
                  </a:moveTo>
                  <a:lnTo>
                    <a:pt x="4337" y="501"/>
                  </a:lnTo>
                  <a:lnTo>
                    <a:pt x="3570" y="2602"/>
                  </a:lnTo>
                  <a:lnTo>
                    <a:pt x="67" y="3903"/>
                  </a:lnTo>
                  <a:lnTo>
                    <a:pt x="0" y="4270"/>
                  </a:lnTo>
                  <a:lnTo>
                    <a:pt x="3670" y="2902"/>
                  </a:lnTo>
                  <a:lnTo>
                    <a:pt x="4437" y="768"/>
                  </a:lnTo>
                  <a:lnTo>
                    <a:pt x="5738" y="267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 rot="5400000">
              <a:off x="1208036" y="65971"/>
              <a:ext cx="74084" cy="1769308"/>
            </a:xfrm>
            <a:custGeom>
              <a:avLst/>
              <a:gdLst/>
              <a:ahLst/>
              <a:cxnLst/>
              <a:rect l="l" t="t" r="r" b="b"/>
              <a:pathLst>
                <a:path w="3003" h="71719" extrusionOk="0">
                  <a:moveTo>
                    <a:pt x="0" y="0"/>
                  </a:moveTo>
                  <a:lnTo>
                    <a:pt x="0" y="71719"/>
                  </a:lnTo>
                  <a:lnTo>
                    <a:pt x="3003" y="7171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 rot="5400000">
              <a:off x="1123741" y="1015319"/>
              <a:ext cx="95498" cy="871320"/>
            </a:xfrm>
            <a:custGeom>
              <a:avLst/>
              <a:gdLst/>
              <a:ahLst/>
              <a:cxnLst/>
              <a:rect l="l" t="t" r="r" b="b"/>
              <a:pathLst>
                <a:path w="3871" h="35319" extrusionOk="0">
                  <a:moveTo>
                    <a:pt x="3870" y="0"/>
                  </a:moveTo>
                  <a:lnTo>
                    <a:pt x="1" y="8940"/>
                  </a:lnTo>
                  <a:lnTo>
                    <a:pt x="1" y="33358"/>
                  </a:lnTo>
                  <a:lnTo>
                    <a:pt x="34" y="33358"/>
                  </a:lnTo>
                  <a:lnTo>
                    <a:pt x="1202" y="34759"/>
                  </a:lnTo>
                  <a:cubicBezTo>
                    <a:pt x="1530" y="35146"/>
                    <a:pt x="1958" y="35318"/>
                    <a:pt x="2374" y="35318"/>
                  </a:cubicBezTo>
                  <a:cubicBezTo>
                    <a:pt x="3142" y="35318"/>
                    <a:pt x="3870" y="34733"/>
                    <a:pt x="3870" y="33825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 rot="5400000">
              <a:off x="1105961" y="1078191"/>
              <a:ext cx="51881" cy="748044"/>
            </a:xfrm>
            <a:custGeom>
              <a:avLst/>
              <a:gdLst/>
              <a:ahLst/>
              <a:cxnLst/>
              <a:rect l="l" t="t" r="r" b="b"/>
              <a:pathLst>
                <a:path w="2103" h="30322" extrusionOk="0">
                  <a:moveTo>
                    <a:pt x="2102" y="0"/>
                  </a:moveTo>
                  <a:lnTo>
                    <a:pt x="1" y="4970"/>
                  </a:lnTo>
                  <a:lnTo>
                    <a:pt x="1" y="28854"/>
                  </a:lnTo>
                  <a:lnTo>
                    <a:pt x="935" y="30022"/>
                  </a:lnTo>
                  <a:cubicBezTo>
                    <a:pt x="1102" y="30255"/>
                    <a:pt x="1269" y="30322"/>
                    <a:pt x="1435" y="30322"/>
                  </a:cubicBezTo>
                  <a:cubicBezTo>
                    <a:pt x="1702" y="30322"/>
                    <a:pt x="2102" y="30155"/>
                    <a:pt x="2102" y="29655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 rot="5400000">
              <a:off x="1440896" y="1498706"/>
              <a:ext cx="140742" cy="116072"/>
            </a:xfrm>
            <a:custGeom>
              <a:avLst/>
              <a:gdLst/>
              <a:ahLst/>
              <a:cxnLst/>
              <a:rect l="l" t="t" r="r" b="b"/>
              <a:pathLst>
                <a:path w="5705" h="4705" extrusionOk="0">
                  <a:moveTo>
                    <a:pt x="300" y="1"/>
                  </a:moveTo>
                  <a:lnTo>
                    <a:pt x="0" y="768"/>
                  </a:lnTo>
                  <a:lnTo>
                    <a:pt x="1301" y="1202"/>
                  </a:lnTo>
                  <a:lnTo>
                    <a:pt x="2035" y="3336"/>
                  </a:lnTo>
                  <a:lnTo>
                    <a:pt x="5704" y="4704"/>
                  </a:lnTo>
                  <a:lnTo>
                    <a:pt x="5504" y="3837"/>
                  </a:lnTo>
                  <a:cubicBezTo>
                    <a:pt x="5337" y="3003"/>
                    <a:pt x="4803" y="2269"/>
                    <a:pt x="4003" y="1835"/>
                  </a:cubicBezTo>
                  <a:lnTo>
                    <a:pt x="1534" y="4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 rot="5400000">
              <a:off x="1435543" y="1504060"/>
              <a:ext cx="140742" cy="105366"/>
            </a:xfrm>
            <a:custGeom>
              <a:avLst/>
              <a:gdLst/>
              <a:ahLst/>
              <a:cxnLst/>
              <a:rect l="l" t="t" r="r" b="b"/>
              <a:pathLst>
                <a:path w="5705" h="4271" extrusionOk="0">
                  <a:moveTo>
                    <a:pt x="100" y="0"/>
                  </a:moveTo>
                  <a:lnTo>
                    <a:pt x="0" y="267"/>
                  </a:lnTo>
                  <a:lnTo>
                    <a:pt x="1268" y="768"/>
                  </a:lnTo>
                  <a:lnTo>
                    <a:pt x="2001" y="2902"/>
                  </a:lnTo>
                  <a:lnTo>
                    <a:pt x="5704" y="4270"/>
                  </a:lnTo>
                  <a:lnTo>
                    <a:pt x="5637" y="3903"/>
                  </a:lnTo>
                  <a:lnTo>
                    <a:pt x="2135" y="2602"/>
                  </a:lnTo>
                  <a:lnTo>
                    <a:pt x="1401" y="5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 rot="5400000">
              <a:off x="1208850" y="331777"/>
              <a:ext cx="74084" cy="1769308"/>
            </a:xfrm>
            <a:custGeom>
              <a:avLst/>
              <a:gdLst/>
              <a:ahLst/>
              <a:cxnLst/>
              <a:rect l="l" t="t" r="r" b="b"/>
              <a:pathLst>
                <a:path w="3003" h="71719" extrusionOk="0">
                  <a:moveTo>
                    <a:pt x="1" y="0"/>
                  </a:moveTo>
                  <a:lnTo>
                    <a:pt x="1" y="71718"/>
                  </a:lnTo>
                  <a:lnTo>
                    <a:pt x="3003" y="7171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 rot="5400000">
              <a:off x="2060585" y="712785"/>
              <a:ext cx="139928" cy="151424"/>
            </a:xfrm>
            <a:custGeom>
              <a:avLst/>
              <a:gdLst/>
              <a:ahLst/>
              <a:cxnLst/>
              <a:rect l="l" t="t" r="r" b="b"/>
              <a:pathLst>
                <a:path w="5672" h="6138" extrusionOk="0">
                  <a:moveTo>
                    <a:pt x="5672" y="0"/>
                  </a:moveTo>
                  <a:cubicBezTo>
                    <a:pt x="5672" y="0"/>
                    <a:pt x="68" y="167"/>
                    <a:pt x="1" y="6138"/>
                  </a:cubicBezTo>
                  <a:cubicBezTo>
                    <a:pt x="1" y="6138"/>
                    <a:pt x="201" y="2402"/>
                    <a:pt x="5672" y="2168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 rot="5400000">
              <a:off x="2060585" y="712785"/>
              <a:ext cx="139928" cy="151424"/>
            </a:xfrm>
            <a:custGeom>
              <a:avLst/>
              <a:gdLst/>
              <a:ahLst/>
              <a:cxnLst/>
              <a:rect l="l" t="t" r="r" b="b"/>
              <a:pathLst>
                <a:path w="5672" h="6138" extrusionOk="0">
                  <a:moveTo>
                    <a:pt x="5672" y="0"/>
                  </a:moveTo>
                  <a:cubicBezTo>
                    <a:pt x="5672" y="0"/>
                    <a:pt x="70" y="167"/>
                    <a:pt x="1" y="6135"/>
                  </a:cubicBezTo>
                  <a:lnTo>
                    <a:pt x="1" y="6135"/>
                  </a:lnTo>
                  <a:cubicBezTo>
                    <a:pt x="1" y="6110"/>
                    <a:pt x="6" y="5952"/>
                    <a:pt x="68" y="5738"/>
                  </a:cubicBezTo>
                  <a:cubicBezTo>
                    <a:pt x="735" y="767"/>
                    <a:pt x="5672" y="601"/>
                    <a:pt x="5672" y="601"/>
                  </a:cubicBezTo>
                  <a:lnTo>
                    <a:pt x="5672" y="0"/>
                  </a:lnTo>
                  <a:close/>
                  <a:moveTo>
                    <a:pt x="1" y="6135"/>
                  </a:moveTo>
                  <a:lnTo>
                    <a:pt x="1" y="6135"/>
                  </a:lnTo>
                  <a:cubicBezTo>
                    <a:pt x="1" y="6137"/>
                    <a:pt x="1" y="6138"/>
                    <a:pt x="1" y="6138"/>
                  </a:cubicBezTo>
                  <a:cubicBezTo>
                    <a:pt x="1" y="6137"/>
                    <a:pt x="1" y="6136"/>
                    <a:pt x="1" y="6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 rot="5400000">
              <a:off x="2060351" y="711391"/>
              <a:ext cx="140397" cy="151424"/>
            </a:xfrm>
            <a:custGeom>
              <a:avLst/>
              <a:gdLst/>
              <a:ahLst/>
              <a:cxnLst/>
              <a:rect l="l" t="t" r="r" b="b"/>
              <a:pathLst>
                <a:path w="5691" h="6138" extrusionOk="0">
                  <a:moveTo>
                    <a:pt x="5671" y="0"/>
                  </a:moveTo>
                  <a:lnTo>
                    <a:pt x="5671" y="2"/>
                  </a:lnTo>
                  <a:lnTo>
                    <a:pt x="5671" y="2"/>
                  </a:lnTo>
                  <a:cubicBezTo>
                    <a:pt x="5690" y="0"/>
                    <a:pt x="5691" y="0"/>
                    <a:pt x="5671" y="0"/>
                  </a:cubicBezTo>
                  <a:close/>
                  <a:moveTo>
                    <a:pt x="5671" y="2"/>
                  </a:moveTo>
                  <a:cubicBezTo>
                    <a:pt x="5626" y="6"/>
                    <a:pt x="5481" y="20"/>
                    <a:pt x="5271" y="67"/>
                  </a:cubicBezTo>
                  <a:lnTo>
                    <a:pt x="5271" y="1735"/>
                  </a:lnTo>
                  <a:cubicBezTo>
                    <a:pt x="2669" y="1835"/>
                    <a:pt x="1268" y="2736"/>
                    <a:pt x="467" y="3636"/>
                  </a:cubicBezTo>
                  <a:cubicBezTo>
                    <a:pt x="234" y="4337"/>
                    <a:pt x="67" y="5137"/>
                    <a:pt x="0" y="6137"/>
                  </a:cubicBezTo>
                  <a:lnTo>
                    <a:pt x="0" y="6137"/>
                  </a:lnTo>
                  <a:cubicBezTo>
                    <a:pt x="4" y="6074"/>
                    <a:pt x="280" y="2400"/>
                    <a:pt x="5671" y="2168"/>
                  </a:cubicBezTo>
                  <a:lnTo>
                    <a:pt x="5671" y="2"/>
                  </a:lnTo>
                  <a:close/>
                  <a:moveTo>
                    <a:pt x="0" y="6137"/>
                  </a:moveTo>
                  <a:lnTo>
                    <a:pt x="0" y="6137"/>
                  </a:lnTo>
                  <a:cubicBezTo>
                    <a:pt x="0" y="6138"/>
                    <a:pt x="0" y="6138"/>
                    <a:pt x="0" y="6138"/>
                  </a:cubicBezTo>
                  <a:cubicBezTo>
                    <a:pt x="0" y="6138"/>
                    <a:pt x="0" y="6137"/>
                    <a:pt x="0" y="61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 rot="5400000">
              <a:off x="2060585" y="1302843"/>
              <a:ext cx="139928" cy="151424"/>
            </a:xfrm>
            <a:custGeom>
              <a:avLst/>
              <a:gdLst/>
              <a:ahLst/>
              <a:cxnLst/>
              <a:rect l="l" t="t" r="r" b="b"/>
              <a:pathLst>
                <a:path w="5672" h="6138" extrusionOk="0">
                  <a:moveTo>
                    <a:pt x="1" y="0"/>
                  </a:moveTo>
                  <a:lnTo>
                    <a:pt x="1" y="2168"/>
                  </a:lnTo>
                  <a:cubicBezTo>
                    <a:pt x="5471" y="2402"/>
                    <a:pt x="5672" y="6138"/>
                    <a:pt x="5672" y="6138"/>
                  </a:cubicBezTo>
                  <a:cubicBezTo>
                    <a:pt x="5605" y="1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 rot="5400000">
              <a:off x="2060585" y="1302843"/>
              <a:ext cx="139928" cy="151424"/>
            </a:xfrm>
            <a:custGeom>
              <a:avLst/>
              <a:gdLst/>
              <a:ahLst/>
              <a:cxnLst/>
              <a:rect l="l" t="t" r="r" b="b"/>
              <a:pathLst>
                <a:path w="5672" h="6138" extrusionOk="0">
                  <a:moveTo>
                    <a:pt x="1" y="0"/>
                  </a:moveTo>
                  <a:lnTo>
                    <a:pt x="1" y="601"/>
                  </a:lnTo>
                  <a:cubicBezTo>
                    <a:pt x="1" y="601"/>
                    <a:pt x="4938" y="767"/>
                    <a:pt x="5605" y="5738"/>
                  </a:cubicBezTo>
                  <a:cubicBezTo>
                    <a:pt x="5666" y="5952"/>
                    <a:pt x="5671" y="6110"/>
                    <a:pt x="5672" y="6135"/>
                  </a:cubicBezTo>
                  <a:lnTo>
                    <a:pt x="5672" y="6135"/>
                  </a:lnTo>
                  <a:cubicBezTo>
                    <a:pt x="5603" y="167"/>
                    <a:pt x="1" y="0"/>
                    <a:pt x="1" y="0"/>
                  </a:cubicBezTo>
                  <a:close/>
                  <a:moveTo>
                    <a:pt x="5672" y="6135"/>
                  </a:moveTo>
                  <a:cubicBezTo>
                    <a:pt x="5672" y="6136"/>
                    <a:pt x="5672" y="6137"/>
                    <a:pt x="5672" y="6138"/>
                  </a:cubicBezTo>
                  <a:cubicBezTo>
                    <a:pt x="5672" y="6138"/>
                    <a:pt x="5672" y="6137"/>
                    <a:pt x="5672" y="6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 rot="5400000">
              <a:off x="2060524" y="1303596"/>
              <a:ext cx="140052" cy="151424"/>
            </a:xfrm>
            <a:custGeom>
              <a:avLst/>
              <a:gdLst/>
              <a:ahLst/>
              <a:cxnLst/>
              <a:rect l="l" t="t" r="r" b="b"/>
              <a:pathLst>
                <a:path w="5677" h="6138" extrusionOk="0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lnTo>
                    <a:pt x="6" y="0"/>
                  </a:lnTo>
                  <a:close/>
                  <a:moveTo>
                    <a:pt x="6" y="1"/>
                  </a:moveTo>
                  <a:lnTo>
                    <a:pt x="6" y="2168"/>
                  </a:lnTo>
                  <a:cubicBezTo>
                    <a:pt x="5477" y="2402"/>
                    <a:pt x="5677" y="6138"/>
                    <a:pt x="5677" y="6138"/>
                  </a:cubicBezTo>
                  <a:cubicBezTo>
                    <a:pt x="5644" y="5137"/>
                    <a:pt x="5477" y="4337"/>
                    <a:pt x="5243" y="3636"/>
                  </a:cubicBezTo>
                  <a:cubicBezTo>
                    <a:pt x="4443" y="2736"/>
                    <a:pt x="3008" y="1835"/>
                    <a:pt x="440" y="1735"/>
                  </a:cubicBezTo>
                  <a:lnTo>
                    <a:pt x="440" y="67"/>
                  </a:lnTo>
                  <a:cubicBezTo>
                    <a:pt x="191" y="12"/>
                    <a:pt x="33" y="2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 rot="5400000">
              <a:off x="2011208" y="1059247"/>
              <a:ext cx="340717" cy="49389"/>
            </a:xfrm>
            <a:custGeom>
              <a:avLst/>
              <a:gdLst/>
              <a:ahLst/>
              <a:cxnLst/>
              <a:rect l="l" t="t" r="r" b="b"/>
              <a:pathLst>
                <a:path w="13811" h="2002" extrusionOk="0">
                  <a:moveTo>
                    <a:pt x="6905" y="0"/>
                  </a:moveTo>
                  <a:cubicBezTo>
                    <a:pt x="4604" y="0"/>
                    <a:pt x="2302" y="100"/>
                    <a:pt x="0" y="300"/>
                  </a:cubicBezTo>
                  <a:lnTo>
                    <a:pt x="0" y="2002"/>
                  </a:lnTo>
                  <a:cubicBezTo>
                    <a:pt x="2302" y="1802"/>
                    <a:pt x="4604" y="1701"/>
                    <a:pt x="6905" y="1701"/>
                  </a:cubicBezTo>
                  <a:cubicBezTo>
                    <a:pt x="9207" y="1701"/>
                    <a:pt x="11509" y="1802"/>
                    <a:pt x="13810" y="2002"/>
                  </a:cubicBezTo>
                  <a:lnTo>
                    <a:pt x="13810" y="300"/>
                  </a:lnTo>
                  <a:cubicBezTo>
                    <a:pt x="11509" y="100"/>
                    <a:pt x="9207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 rot="5400000">
              <a:off x="1160503" y="931459"/>
              <a:ext cx="773553" cy="303293"/>
            </a:xfrm>
            <a:custGeom>
              <a:avLst/>
              <a:gdLst/>
              <a:ahLst/>
              <a:cxnLst/>
              <a:rect l="l" t="t" r="r" b="b"/>
              <a:pathLst>
                <a:path w="31356" h="12294" extrusionOk="0">
                  <a:moveTo>
                    <a:pt x="15711" y="1"/>
                  </a:moveTo>
                  <a:cubicBezTo>
                    <a:pt x="11300" y="1"/>
                    <a:pt x="6888" y="551"/>
                    <a:pt x="2602" y="1652"/>
                  </a:cubicBezTo>
                  <a:cubicBezTo>
                    <a:pt x="901" y="2086"/>
                    <a:pt x="0" y="3954"/>
                    <a:pt x="767" y="5555"/>
                  </a:cubicBezTo>
                  <a:cubicBezTo>
                    <a:pt x="2235" y="8724"/>
                    <a:pt x="3903" y="12293"/>
                    <a:pt x="3903" y="12293"/>
                  </a:cubicBezTo>
                  <a:lnTo>
                    <a:pt x="27520" y="12293"/>
                  </a:lnTo>
                  <a:cubicBezTo>
                    <a:pt x="27520" y="12293"/>
                    <a:pt x="29154" y="8691"/>
                    <a:pt x="30655" y="5555"/>
                  </a:cubicBezTo>
                  <a:cubicBezTo>
                    <a:pt x="31356" y="3954"/>
                    <a:pt x="30489" y="2086"/>
                    <a:pt x="28821" y="1652"/>
                  </a:cubicBezTo>
                  <a:cubicBezTo>
                    <a:pt x="24534" y="551"/>
                    <a:pt x="20123" y="1"/>
                    <a:pt x="15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 rot="5400000">
              <a:off x="1191561" y="953072"/>
              <a:ext cx="711853" cy="260885"/>
            </a:xfrm>
            <a:custGeom>
              <a:avLst/>
              <a:gdLst/>
              <a:ahLst/>
              <a:cxnLst/>
              <a:rect l="l" t="t" r="r" b="b"/>
              <a:pathLst>
                <a:path w="28855" h="10575" extrusionOk="0">
                  <a:moveTo>
                    <a:pt x="14411" y="1"/>
                  </a:moveTo>
                  <a:cubicBezTo>
                    <a:pt x="10041" y="1"/>
                    <a:pt x="5705" y="534"/>
                    <a:pt x="1502" y="1602"/>
                  </a:cubicBezTo>
                  <a:cubicBezTo>
                    <a:pt x="968" y="1769"/>
                    <a:pt x="501" y="2169"/>
                    <a:pt x="234" y="2669"/>
                  </a:cubicBezTo>
                  <a:cubicBezTo>
                    <a:pt x="1" y="3203"/>
                    <a:pt x="1" y="3770"/>
                    <a:pt x="234" y="4337"/>
                  </a:cubicBezTo>
                  <a:cubicBezTo>
                    <a:pt x="1402" y="6772"/>
                    <a:pt x="2669" y="9507"/>
                    <a:pt x="3170" y="10575"/>
                  </a:cubicBezTo>
                  <a:lnTo>
                    <a:pt x="25686" y="10575"/>
                  </a:lnTo>
                  <a:cubicBezTo>
                    <a:pt x="26219" y="9507"/>
                    <a:pt x="27487" y="6772"/>
                    <a:pt x="28588" y="4337"/>
                  </a:cubicBezTo>
                  <a:cubicBezTo>
                    <a:pt x="28855" y="3770"/>
                    <a:pt x="28855" y="3203"/>
                    <a:pt x="28588" y="2669"/>
                  </a:cubicBezTo>
                  <a:cubicBezTo>
                    <a:pt x="28354" y="2102"/>
                    <a:pt x="27887" y="1735"/>
                    <a:pt x="27354" y="1602"/>
                  </a:cubicBezTo>
                  <a:cubicBezTo>
                    <a:pt x="23117" y="534"/>
                    <a:pt x="18747" y="1"/>
                    <a:pt x="14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 rot="5400000">
              <a:off x="288870" y="990224"/>
              <a:ext cx="718440" cy="186604"/>
            </a:xfrm>
            <a:custGeom>
              <a:avLst/>
              <a:gdLst/>
              <a:ahLst/>
              <a:cxnLst/>
              <a:rect l="l" t="t" r="r" b="b"/>
              <a:pathLst>
                <a:path w="29122" h="7564" extrusionOk="0">
                  <a:moveTo>
                    <a:pt x="2769" y="0"/>
                  </a:moveTo>
                  <a:cubicBezTo>
                    <a:pt x="2769" y="0"/>
                    <a:pt x="2435" y="334"/>
                    <a:pt x="1935" y="901"/>
                  </a:cubicBezTo>
                  <a:cubicBezTo>
                    <a:pt x="0" y="2936"/>
                    <a:pt x="1168" y="6271"/>
                    <a:pt x="3970" y="6738"/>
                  </a:cubicBezTo>
                  <a:cubicBezTo>
                    <a:pt x="7472" y="7289"/>
                    <a:pt x="11025" y="7564"/>
                    <a:pt x="14577" y="7564"/>
                  </a:cubicBezTo>
                  <a:cubicBezTo>
                    <a:pt x="18130" y="7564"/>
                    <a:pt x="21682" y="7289"/>
                    <a:pt x="25185" y="6738"/>
                  </a:cubicBezTo>
                  <a:cubicBezTo>
                    <a:pt x="27954" y="6271"/>
                    <a:pt x="29121" y="2936"/>
                    <a:pt x="27220" y="901"/>
                  </a:cubicBezTo>
                  <a:cubicBezTo>
                    <a:pt x="26686" y="300"/>
                    <a:pt x="26386" y="0"/>
                    <a:pt x="26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 rot="5400000">
              <a:off x="331561" y="1010690"/>
              <a:ext cx="634488" cy="144023"/>
            </a:xfrm>
            <a:custGeom>
              <a:avLst/>
              <a:gdLst/>
              <a:ahLst/>
              <a:cxnLst/>
              <a:rect l="l" t="t" r="r" b="b"/>
              <a:pathLst>
                <a:path w="25719" h="5838" extrusionOk="0">
                  <a:moveTo>
                    <a:pt x="1401" y="0"/>
                  </a:moveTo>
                  <a:cubicBezTo>
                    <a:pt x="1301" y="133"/>
                    <a:pt x="1068" y="334"/>
                    <a:pt x="867" y="600"/>
                  </a:cubicBezTo>
                  <a:cubicBezTo>
                    <a:pt x="200" y="1334"/>
                    <a:pt x="0" y="2335"/>
                    <a:pt x="334" y="3269"/>
                  </a:cubicBezTo>
                  <a:cubicBezTo>
                    <a:pt x="667" y="4170"/>
                    <a:pt x="1401" y="4837"/>
                    <a:pt x="2402" y="5004"/>
                  </a:cubicBezTo>
                  <a:cubicBezTo>
                    <a:pt x="5838" y="5571"/>
                    <a:pt x="9374" y="5838"/>
                    <a:pt x="12876" y="5838"/>
                  </a:cubicBezTo>
                  <a:cubicBezTo>
                    <a:pt x="16379" y="5838"/>
                    <a:pt x="19948" y="5571"/>
                    <a:pt x="23317" y="5004"/>
                  </a:cubicBezTo>
                  <a:cubicBezTo>
                    <a:pt x="24284" y="4837"/>
                    <a:pt x="25051" y="4236"/>
                    <a:pt x="25385" y="3269"/>
                  </a:cubicBezTo>
                  <a:cubicBezTo>
                    <a:pt x="25719" y="2302"/>
                    <a:pt x="25518" y="1301"/>
                    <a:pt x="24851" y="600"/>
                  </a:cubicBezTo>
                  <a:cubicBezTo>
                    <a:pt x="24651" y="334"/>
                    <a:pt x="24451" y="133"/>
                    <a:pt x="24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 rot="5400000">
              <a:off x="227636" y="1369736"/>
              <a:ext cx="227951" cy="92537"/>
            </a:xfrm>
            <a:custGeom>
              <a:avLst/>
              <a:gdLst/>
              <a:ahLst/>
              <a:cxnLst/>
              <a:rect l="l" t="t" r="r" b="b"/>
              <a:pathLst>
                <a:path w="9240" h="3751" extrusionOk="0">
                  <a:moveTo>
                    <a:pt x="8278" y="1"/>
                  </a:moveTo>
                  <a:cubicBezTo>
                    <a:pt x="7777" y="1"/>
                    <a:pt x="7155" y="299"/>
                    <a:pt x="6338" y="1116"/>
                  </a:cubicBezTo>
                  <a:cubicBezTo>
                    <a:pt x="4937" y="2517"/>
                    <a:pt x="434" y="2150"/>
                    <a:pt x="0" y="3751"/>
                  </a:cubicBezTo>
                  <a:cubicBezTo>
                    <a:pt x="2268" y="3484"/>
                    <a:pt x="4470" y="3150"/>
                    <a:pt x="6671" y="2683"/>
                  </a:cubicBezTo>
                  <a:cubicBezTo>
                    <a:pt x="7906" y="2450"/>
                    <a:pt x="8873" y="1516"/>
                    <a:pt x="9240" y="415"/>
                  </a:cubicBezTo>
                  <a:cubicBezTo>
                    <a:pt x="8967" y="171"/>
                    <a:pt x="8657" y="1"/>
                    <a:pt x="8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 rot="5400000">
              <a:off x="228031" y="704382"/>
              <a:ext cx="227161" cy="92537"/>
            </a:xfrm>
            <a:custGeom>
              <a:avLst/>
              <a:gdLst/>
              <a:ahLst/>
              <a:cxnLst/>
              <a:rect l="l" t="t" r="r" b="b"/>
              <a:pathLst>
                <a:path w="9208" h="3751" extrusionOk="0">
                  <a:moveTo>
                    <a:pt x="959" y="1"/>
                  </a:moveTo>
                  <a:cubicBezTo>
                    <a:pt x="583" y="1"/>
                    <a:pt x="273" y="171"/>
                    <a:pt x="0" y="415"/>
                  </a:cubicBezTo>
                  <a:cubicBezTo>
                    <a:pt x="367" y="1516"/>
                    <a:pt x="1335" y="2450"/>
                    <a:pt x="2536" y="2683"/>
                  </a:cubicBezTo>
                  <a:cubicBezTo>
                    <a:pt x="4737" y="3150"/>
                    <a:pt x="6939" y="3484"/>
                    <a:pt x="9207" y="3751"/>
                  </a:cubicBezTo>
                  <a:cubicBezTo>
                    <a:pt x="8807" y="2150"/>
                    <a:pt x="4304" y="2517"/>
                    <a:pt x="2869" y="1116"/>
                  </a:cubicBezTo>
                  <a:cubicBezTo>
                    <a:pt x="2071" y="299"/>
                    <a:pt x="1457" y="1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 rot="5400000">
              <a:off x="137329" y="1054300"/>
              <a:ext cx="351424" cy="58443"/>
            </a:xfrm>
            <a:custGeom>
              <a:avLst/>
              <a:gdLst/>
              <a:ahLst/>
              <a:cxnLst/>
              <a:rect l="l" t="t" r="r" b="b"/>
              <a:pathLst>
                <a:path w="14245" h="2369" extrusionOk="0">
                  <a:moveTo>
                    <a:pt x="1" y="0"/>
                  </a:moveTo>
                  <a:lnTo>
                    <a:pt x="1" y="2069"/>
                  </a:lnTo>
                  <a:cubicBezTo>
                    <a:pt x="2369" y="2269"/>
                    <a:pt x="4746" y="2369"/>
                    <a:pt x="7123" y="2369"/>
                  </a:cubicBezTo>
                  <a:cubicBezTo>
                    <a:pt x="9499" y="2369"/>
                    <a:pt x="11876" y="2269"/>
                    <a:pt x="14244" y="2069"/>
                  </a:cubicBezTo>
                  <a:lnTo>
                    <a:pt x="14244" y="0"/>
                  </a:lnTo>
                  <a:cubicBezTo>
                    <a:pt x="11876" y="234"/>
                    <a:pt x="9499" y="351"/>
                    <a:pt x="7123" y="351"/>
                  </a:cubicBezTo>
                  <a:cubicBezTo>
                    <a:pt x="4746" y="351"/>
                    <a:pt x="2369" y="2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 rot="5400000">
              <a:off x="2512862" y="1742684"/>
              <a:ext cx="1880397" cy="956259"/>
            </a:xfrm>
            <a:custGeom>
              <a:avLst/>
              <a:gdLst/>
              <a:ahLst/>
              <a:cxnLst/>
              <a:rect l="l" t="t" r="r" b="b"/>
              <a:pathLst>
                <a:path w="76222" h="38762" extrusionOk="0">
                  <a:moveTo>
                    <a:pt x="58142" y="1"/>
                  </a:moveTo>
                  <a:lnTo>
                    <a:pt x="48002" y="2369"/>
                  </a:lnTo>
                  <a:lnTo>
                    <a:pt x="27654" y="2369"/>
                  </a:lnTo>
                  <a:lnTo>
                    <a:pt x="18848" y="1335"/>
                  </a:lnTo>
                  <a:lnTo>
                    <a:pt x="9274" y="1335"/>
                  </a:lnTo>
                  <a:cubicBezTo>
                    <a:pt x="5004" y="1335"/>
                    <a:pt x="1335" y="4404"/>
                    <a:pt x="768" y="8573"/>
                  </a:cubicBezTo>
                  <a:cubicBezTo>
                    <a:pt x="268" y="12176"/>
                    <a:pt x="1" y="15745"/>
                    <a:pt x="1" y="19381"/>
                  </a:cubicBezTo>
                  <a:cubicBezTo>
                    <a:pt x="1" y="23017"/>
                    <a:pt x="268" y="26586"/>
                    <a:pt x="768" y="30189"/>
                  </a:cubicBezTo>
                  <a:cubicBezTo>
                    <a:pt x="1335" y="34358"/>
                    <a:pt x="5004" y="37427"/>
                    <a:pt x="9274" y="37427"/>
                  </a:cubicBezTo>
                  <a:lnTo>
                    <a:pt x="18848" y="37427"/>
                  </a:lnTo>
                  <a:lnTo>
                    <a:pt x="27654" y="36393"/>
                  </a:lnTo>
                  <a:lnTo>
                    <a:pt x="48002" y="36393"/>
                  </a:lnTo>
                  <a:lnTo>
                    <a:pt x="58142" y="38762"/>
                  </a:lnTo>
                  <a:lnTo>
                    <a:pt x="71285" y="38762"/>
                  </a:lnTo>
                  <a:cubicBezTo>
                    <a:pt x="72886" y="38762"/>
                    <a:pt x="74320" y="37661"/>
                    <a:pt x="74654" y="36060"/>
                  </a:cubicBezTo>
                  <a:cubicBezTo>
                    <a:pt x="75721" y="30823"/>
                    <a:pt x="76222" y="25085"/>
                    <a:pt x="76188" y="19381"/>
                  </a:cubicBezTo>
                  <a:cubicBezTo>
                    <a:pt x="76222" y="13710"/>
                    <a:pt x="75721" y="7973"/>
                    <a:pt x="74654" y="2702"/>
                  </a:cubicBezTo>
                  <a:cubicBezTo>
                    <a:pt x="74320" y="1135"/>
                    <a:pt x="72886" y="1"/>
                    <a:pt x="71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 rot="5400000">
              <a:off x="3676184" y="1288178"/>
              <a:ext cx="109140" cy="204983"/>
            </a:xfrm>
            <a:custGeom>
              <a:avLst/>
              <a:gdLst/>
              <a:ahLst/>
              <a:cxnLst/>
              <a:rect l="l" t="t" r="r" b="b"/>
              <a:pathLst>
                <a:path w="4424" h="8309" extrusionOk="0">
                  <a:moveTo>
                    <a:pt x="4423" y="0"/>
                  </a:moveTo>
                  <a:lnTo>
                    <a:pt x="2322" y="1334"/>
                  </a:lnTo>
                  <a:cubicBezTo>
                    <a:pt x="1588" y="1801"/>
                    <a:pt x="1154" y="2468"/>
                    <a:pt x="987" y="3202"/>
                  </a:cubicBezTo>
                  <a:lnTo>
                    <a:pt x="53" y="7639"/>
                  </a:lnTo>
                  <a:cubicBezTo>
                    <a:pt x="0" y="7984"/>
                    <a:pt x="307" y="8308"/>
                    <a:pt x="652" y="8308"/>
                  </a:cubicBezTo>
                  <a:cubicBezTo>
                    <a:pt x="741" y="8308"/>
                    <a:pt x="832" y="8287"/>
                    <a:pt x="921" y="8239"/>
                  </a:cubicBezTo>
                  <a:lnTo>
                    <a:pt x="2055" y="7739"/>
                  </a:lnTo>
                  <a:lnTo>
                    <a:pt x="4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 rot="5400000">
              <a:off x="3676467" y="1290090"/>
              <a:ext cx="110275" cy="203281"/>
            </a:xfrm>
            <a:custGeom>
              <a:avLst/>
              <a:gdLst/>
              <a:ahLst/>
              <a:cxnLst/>
              <a:rect l="l" t="t" r="r" b="b"/>
              <a:pathLst>
                <a:path w="4470" h="8240" extrusionOk="0">
                  <a:moveTo>
                    <a:pt x="4470" y="0"/>
                  </a:moveTo>
                  <a:lnTo>
                    <a:pt x="2335" y="1334"/>
                  </a:lnTo>
                  <a:cubicBezTo>
                    <a:pt x="1635" y="1768"/>
                    <a:pt x="1168" y="2468"/>
                    <a:pt x="1001" y="3202"/>
                  </a:cubicBezTo>
                  <a:lnTo>
                    <a:pt x="33" y="7672"/>
                  </a:lnTo>
                  <a:cubicBezTo>
                    <a:pt x="0" y="7906"/>
                    <a:pt x="133" y="8139"/>
                    <a:pt x="334" y="8239"/>
                  </a:cubicBezTo>
                  <a:lnTo>
                    <a:pt x="1168" y="4370"/>
                  </a:lnTo>
                  <a:cubicBezTo>
                    <a:pt x="1334" y="3636"/>
                    <a:pt x="1801" y="2969"/>
                    <a:pt x="2502" y="2502"/>
                  </a:cubicBezTo>
                  <a:lnTo>
                    <a:pt x="4003" y="1568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 rot="5400000">
              <a:off x="3119012" y="1286772"/>
              <a:ext cx="110645" cy="206291"/>
            </a:xfrm>
            <a:custGeom>
              <a:avLst/>
              <a:gdLst/>
              <a:ahLst/>
              <a:cxnLst/>
              <a:rect l="l" t="t" r="r" b="b"/>
              <a:pathLst>
                <a:path w="4485" h="8362" extrusionOk="0">
                  <a:moveTo>
                    <a:pt x="681" y="0"/>
                  </a:moveTo>
                  <a:cubicBezTo>
                    <a:pt x="312" y="0"/>
                    <a:pt x="0" y="312"/>
                    <a:pt x="81" y="690"/>
                  </a:cubicBezTo>
                  <a:lnTo>
                    <a:pt x="1048" y="5160"/>
                  </a:lnTo>
                  <a:cubicBezTo>
                    <a:pt x="1215" y="5893"/>
                    <a:pt x="1649" y="6561"/>
                    <a:pt x="2383" y="7028"/>
                  </a:cubicBezTo>
                  <a:lnTo>
                    <a:pt x="4484" y="8362"/>
                  </a:lnTo>
                  <a:lnTo>
                    <a:pt x="2082" y="556"/>
                  </a:lnTo>
                  <a:lnTo>
                    <a:pt x="948" y="56"/>
                  </a:lnTo>
                  <a:cubicBezTo>
                    <a:pt x="859" y="18"/>
                    <a:pt x="768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 rot="5400000">
              <a:off x="3116866" y="1290078"/>
              <a:ext cx="110275" cy="203305"/>
            </a:xfrm>
            <a:custGeom>
              <a:avLst/>
              <a:gdLst/>
              <a:ahLst/>
              <a:cxnLst/>
              <a:rect l="l" t="t" r="r" b="b"/>
              <a:pathLst>
                <a:path w="4470" h="8241" extrusionOk="0">
                  <a:moveTo>
                    <a:pt x="334" y="1"/>
                  </a:moveTo>
                  <a:cubicBezTo>
                    <a:pt x="133" y="134"/>
                    <a:pt x="0" y="335"/>
                    <a:pt x="33" y="568"/>
                  </a:cubicBezTo>
                  <a:lnTo>
                    <a:pt x="1001" y="5038"/>
                  </a:lnTo>
                  <a:cubicBezTo>
                    <a:pt x="1168" y="5772"/>
                    <a:pt x="1635" y="6439"/>
                    <a:pt x="2335" y="6906"/>
                  </a:cubicBezTo>
                  <a:lnTo>
                    <a:pt x="4470" y="8240"/>
                  </a:lnTo>
                  <a:lnTo>
                    <a:pt x="4470" y="8240"/>
                  </a:lnTo>
                  <a:lnTo>
                    <a:pt x="4003" y="6672"/>
                  </a:lnTo>
                  <a:lnTo>
                    <a:pt x="2502" y="5738"/>
                  </a:lnTo>
                  <a:cubicBezTo>
                    <a:pt x="1801" y="5305"/>
                    <a:pt x="1334" y="4638"/>
                    <a:pt x="1168" y="3870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 rot="5400000">
              <a:off x="2649863" y="1873135"/>
              <a:ext cx="1605548" cy="800739"/>
            </a:xfrm>
            <a:custGeom>
              <a:avLst/>
              <a:gdLst/>
              <a:ahLst/>
              <a:cxnLst/>
              <a:rect l="l" t="t" r="r" b="b"/>
              <a:pathLst>
                <a:path w="65081" h="32458" extrusionOk="0">
                  <a:moveTo>
                    <a:pt x="50870" y="0"/>
                  </a:moveTo>
                  <a:lnTo>
                    <a:pt x="40763" y="2369"/>
                  </a:lnTo>
                  <a:lnTo>
                    <a:pt x="19781" y="2369"/>
                  </a:lnTo>
                  <a:lnTo>
                    <a:pt x="10975" y="1335"/>
                  </a:lnTo>
                  <a:lnTo>
                    <a:pt x="5904" y="1335"/>
                  </a:lnTo>
                  <a:cubicBezTo>
                    <a:pt x="3336" y="1335"/>
                    <a:pt x="1134" y="3303"/>
                    <a:pt x="767" y="5838"/>
                  </a:cubicBezTo>
                  <a:cubicBezTo>
                    <a:pt x="267" y="9274"/>
                    <a:pt x="0" y="12776"/>
                    <a:pt x="0" y="16212"/>
                  </a:cubicBezTo>
                  <a:cubicBezTo>
                    <a:pt x="0" y="19681"/>
                    <a:pt x="267" y="23184"/>
                    <a:pt x="767" y="26620"/>
                  </a:cubicBezTo>
                  <a:cubicBezTo>
                    <a:pt x="1134" y="29188"/>
                    <a:pt x="3336" y="31123"/>
                    <a:pt x="5904" y="31123"/>
                  </a:cubicBezTo>
                  <a:lnTo>
                    <a:pt x="10975" y="31123"/>
                  </a:lnTo>
                  <a:lnTo>
                    <a:pt x="19781" y="30055"/>
                  </a:lnTo>
                  <a:lnTo>
                    <a:pt x="40763" y="30055"/>
                  </a:lnTo>
                  <a:lnTo>
                    <a:pt x="50870" y="32457"/>
                  </a:lnTo>
                  <a:lnTo>
                    <a:pt x="63512" y="32457"/>
                  </a:lnTo>
                  <a:cubicBezTo>
                    <a:pt x="63512" y="32390"/>
                    <a:pt x="63546" y="32357"/>
                    <a:pt x="63546" y="32324"/>
                  </a:cubicBezTo>
                  <a:cubicBezTo>
                    <a:pt x="64513" y="27554"/>
                    <a:pt x="65080" y="22216"/>
                    <a:pt x="65080" y="16879"/>
                  </a:cubicBezTo>
                  <a:lnTo>
                    <a:pt x="65080" y="16212"/>
                  </a:lnTo>
                  <a:lnTo>
                    <a:pt x="65080" y="15545"/>
                  </a:lnTo>
                  <a:cubicBezTo>
                    <a:pt x="65080" y="10208"/>
                    <a:pt x="64580" y="4871"/>
                    <a:pt x="63546" y="134"/>
                  </a:cubicBezTo>
                  <a:cubicBezTo>
                    <a:pt x="63546" y="34"/>
                    <a:pt x="63512" y="0"/>
                    <a:pt x="63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 rot="5400000">
              <a:off x="3328606" y="2374108"/>
              <a:ext cx="247736" cy="692561"/>
            </a:xfrm>
            <a:custGeom>
              <a:avLst/>
              <a:gdLst/>
              <a:ahLst/>
              <a:cxnLst/>
              <a:rect l="l" t="t" r="r" b="b"/>
              <a:pathLst>
                <a:path w="10042" h="28073" extrusionOk="0">
                  <a:moveTo>
                    <a:pt x="6435" y="0"/>
                  </a:moveTo>
                  <a:cubicBezTo>
                    <a:pt x="6132" y="0"/>
                    <a:pt x="5823" y="75"/>
                    <a:pt x="5538" y="237"/>
                  </a:cubicBezTo>
                  <a:cubicBezTo>
                    <a:pt x="3036" y="1604"/>
                    <a:pt x="1" y="3239"/>
                    <a:pt x="1" y="3239"/>
                  </a:cubicBezTo>
                  <a:lnTo>
                    <a:pt x="1" y="24854"/>
                  </a:lnTo>
                  <a:cubicBezTo>
                    <a:pt x="1" y="24854"/>
                    <a:pt x="3036" y="26489"/>
                    <a:pt x="5538" y="27856"/>
                  </a:cubicBezTo>
                  <a:cubicBezTo>
                    <a:pt x="5815" y="28004"/>
                    <a:pt x="6115" y="28072"/>
                    <a:pt x="6409" y="28072"/>
                  </a:cubicBezTo>
                  <a:cubicBezTo>
                    <a:pt x="7179" y="28072"/>
                    <a:pt x="7914" y="27604"/>
                    <a:pt x="8107" y="26856"/>
                  </a:cubicBezTo>
                  <a:cubicBezTo>
                    <a:pt x="10041" y="18483"/>
                    <a:pt x="10041" y="9610"/>
                    <a:pt x="8107" y="1237"/>
                  </a:cubicBezTo>
                  <a:cubicBezTo>
                    <a:pt x="7916" y="474"/>
                    <a:pt x="7196" y="0"/>
                    <a:pt x="6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 rot="5400000">
              <a:off x="3354965" y="2387863"/>
              <a:ext cx="194227" cy="654372"/>
            </a:xfrm>
            <a:custGeom>
              <a:avLst/>
              <a:gdLst/>
              <a:ahLst/>
              <a:cxnLst/>
              <a:rect l="l" t="t" r="r" b="b"/>
              <a:pathLst>
                <a:path w="7873" h="26525" extrusionOk="0">
                  <a:moveTo>
                    <a:pt x="5567" y="1"/>
                  </a:moveTo>
                  <a:cubicBezTo>
                    <a:pt x="5414" y="1"/>
                    <a:pt x="5266" y="25"/>
                    <a:pt x="5137" y="80"/>
                  </a:cubicBezTo>
                  <a:cubicBezTo>
                    <a:pt x="3169" y="1181"/>
                    <a:pt x="934" y="2382"/>
                    <a:pt x="0" y="2882"/>
                  </a:cubicBezTo>
                  <a:lnTo>
                    <a:pt x="0" y="23631"/>
                  </a:lnTo>
                  <a:cubicBezTo>
                    <a:pt x="934" y="24131"/>
                    <a:pt x="3236" y="25332"/>
                    <a:pt x="5137" y="26399"/>
                  </a:cubicBezTo>
                  <a:cubicBezTo>
                    <a:pt x="5299" y="26480"/>
                    <a:pt x="5460" y="26524"/>
                    <a:pt x="5622" y="26524"/>
                  </a:cubicBezTo>
                  <a:cubicBezTo>
                    <a:pt x="5727" y="26524"/>
                    <a:pt x="5832" y="26505"/>
                    <a:pt x="5938" y="26466"/>
                  </a:cubicBezTo>
                  <a:cubicBezTo>
                    <a:pt x="6171" y="26366"/>
                    <a:pt x="6338" y="26166"/>
                    <a:pt x="6438" y="25899"/>
                  </a:cubicBezTo>
                  <a:cubicBezTo>
                    <a:pt x="7405" y="21796"/>
                    <a:pt x="7872" y="17526"/>
                    <a:pt x="7872" y="13290"/>
                  </a:cubicBezTo>
                  <a:cubicBezTo>
                    <a:pt x="7872" y="8987"/>
                    <a:pt x="7405" y="4717"/>
                    <a:pt x="6438" y="581"/>
                  </a:cubicBezTo>
                  <a:cubicBezTo>
                    <a:pt x="6371" y="347"/>
                    <a:pt x="6171" y="147"/>
                    <a:pt x="5938" y="47"/>
                  </a:cubicBezTo>
                  <a:cubicBezTo>
                    <a:pt x="5818" y="17"/>
                    <a:pt x="5691" y="1"/>
                    <a:pt x="5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 rot="5400000">
              <a:off x="3292206" y="1535475"/>
              <a:ext cx="319304" cy="706623"/>
            </a:xfrm>
            <a:custGeom>
              <a:avLst/>
              <a:gdLst/>
              <a:ahLst/>
              <a:cxnLst/>
              <a:rect l="l" t="t" r="r" b="b"/>
              <a:pathLst>
                <a:path w="12943" h="28643" extrusionOk="0">
                  <a:moveTo>
                    <a:pt x="4314" y="0"/>
                  </a:moveTo>
                  <a:cubicBezTo>
                    <a:pt x="3579" y="0"/>
                    <a:pt x="2893" y="443"/>
                    <a:pt x="2669" y="1164"/>
                  </a:cubicBezTo>
                  <a:cubicBezTo>
                    <a:pt x="0" y="9770"/>
                    <a:pt x="0" y="18910"/>
                    <a:pt x="2669" y="27516"/>
                  </a:cubicBezTo>
                  <a:cubicBezTo>
                    <a:pt x="2899" y="28207"/>
                    <a:pt x="3620" y="28642"/>
                    <a:pt x="4380" y="28642"/>
                  </a:cubicBezTo>
                  <a:cubicBezTo>
                    <a:pt x="4611" y="28642"/>
                    <a:pt x="4845" y="28602"/>
                    <a:pt x="5071" y="28517"/>
                  </a:cubicBezTo>
                  <a:cubicBezTo>
                    <a:pt x="8406" y="27049"/>
                    <a:pt x="12943" y="25114"/>
                    <a:pt x="12943" y="25114"/>
                  </a:cubicBezTo>
                  <a:lnTo>
                    <a:pt x="12943" y="3499"/>
                  </a:lnTo>
                  <a:cubicBezTo>
                    <a:pt x="12943" y="3499"/>
                    <a:pt x="8406" y="1564"/>
                    <a:pt x="5071" y="163"/>
                  </a:cubicBezTo>
                  <a:cubicBezTo>
                    <a:pt x="4824" y="52"/>
                    <a:pt x="4566" y="0"/>
                    <a:pt x="4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 rot="5400000">
              <a:off x="3321378" y="1562700"/>
              <a:ext cx="260885" cy="667817"/>
            </a:xfrm>
            <a:custGeom>
              <a:avLst/>
              <a:gdLst/>
              <a:ahLst/>
              <a:cxnLst/>
              <a:rect l="l" t="t" r="r" b="b"/>
              <a:pathLst>
                <a:path w="10575" h="27070" extrusionOk="0">
                  <a:moveTo>
                    <a:pt x="2786" y="0"/>
                  </a:moveTo>
                  <a:cubicBezTo>
                    <a:pt x="2661" y="0"/>
                    <a:pt x="2536" y="25"/>
                    <a:pt x="2436" y="75"/>
                  </a:cubicBezTo>
                  <a:cubicBezTo>
                    <a:pt x="2169" y="142"/>
                    <a:pt x="2069" y="376"/>
                    <a:pt x="1969" y="576"/>
                  </a:cubicBezTo>
                  <a:cubicBezTo>
                    <a:pt x="668" y="4779"/>
                    <a:pt x="0" y="9149"/>
                    <a:pt x="0" y="13552"/>
                  </a:cubicBezTo>
                  <a:cubicBezTo>
                    <a:pt x="0" y="17922"/>
                    <a:pt x="668" y="22291"/>
                    <a:pt x="1969" y="26494"/>
                  </a:cubicBezTo>
                  <a:cubicBezTo>
                    <a:pt x="2069" y="26728"/>
                    <a:pt x="2235" y="26928"/>
                    <a:pt x="2436" y="26995"/>
                  </a:cubicBezTo>
                  <a:cubicBezTo>
                    <a:pt x="2552" y="27045"/>
                    <a:pt x="2677" y="27070"/>
                    <a:pt x="2798" y="27070"/>
                  </a:cubicBezTo>
                  <a:cubicBezTo>
                    <a:pt x="2919" y="27070"/>
                    <a:pt x="3036" y="27045"/>
                    <a:pt x="3136" y="26995"/>
                  </a:cubicBezTo>
                  <a:cubicBezTo>
                    <a:pt x="5805" y="25894"/>
                    <a:pt x="9274" y="24360"/>
                    <a:pt x="10575" y="23859"/>
                  </a:cubicBezTo>
                  <a:lnTo>
                    <a:pt x="10575" y="3211"/>
                  </a:lnTo>
                  <a:cubicBezTo>
                    <a:pt x="9307" y="2644"/>
                    <a:pt x="5838" y="1210"/>
                    <a:pt x="3136" y="75"/>
                  </a:cubicBezTo>
                  <a:cubicBezTo>
                    <a:pt x="3036" y="25"/>
                    <a:pt x="2911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 rot="5400000">
              <a:off x="3359630" y="2222490"/>
              <a:ext cx="859996" cy="87233"/>
            </a:xfrm>
            <a:custGeom>
              <a:avLst/>
              <a:gdLst/>
              <a:ahLst/>
              <a:cxnLst/>
              <a:rect l="l" t="t" r="r" b="b"/>
              <a:pathLst>
                <a:path w="34860" h="3536" extrusionOk="0">
                  <a:moveTo>
                    <a:pt x="1" y="0"/>
                  </a:moveTo>
                  <a:lnTo>
                    <a:pt x="8974" y="3536"/>
                  </a:lnTo>
                  <a:lnTo>
                    <a:pt x="29989" y="3536"/>
                  </a:lnTo>
                  <a:lnTo>
                    <a:pt x="348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 rot="5400000">
              <a:off x="3440708" y="2263212"/>
              <a:ext cx="697840" cy="47761"/>
            </a:xfrm>
            <a:custGeom>
              <a:avLst/>
              <a:gdLst/>
              <a:ahLst/>
              <a:cxnLst/>
              <a:rect l="l" t="t" r="r" b="b"/>
              <a:pathLst>
                <a:path w="28287" h="1936" extrusionOk="0">
                  <a:moveTo>
                    <a:pt x="0" y="1"/>
                  </a:moveTo>
                  <a:lnTo>
                    <a:pt x="5004" y="1935"/>
                  </a:lnTo>
                  <a:lnTo>
                    <a:pt x="25552" y="1935"/>
                  </a:lnTo>
                  <a:lnTo>
                    <a:pt x="28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 rot="5400000">
              <a:off x="2684815" y="2222478"/>
              <a:ext cx="859996" cy="87258"/>
            </a:xfrm>
            <a:custGeom>
              <a:avLst/>
              <a:gdLst/>
              <a:ahLst/>
              <a:cxnLst/>
              <a:rect l="l" t="t" r="r" b="b"/>
              <a:pathLst>
                <a:path w="34860" h="3537" extrusionOk="0">
                  <a:moveTo>
                    <a:pt x="8974" y="1"/>
                  </a:moveTo>
                  <a:lnTo>
                    <a:pt x="1" y="3537"/>
                  </a:lnTo>
                  <a:lnTo>
                    <a:pt x="34859" y="3537"/>
                  </a:lnTo>
                  <a:lnTo>
                    <a:pt x="29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 rot="5400000">
              <a:off x="2765880" y="2263212"/>
              <a:ext cx="697840" cy="47761"/>
            </a:xfrm>
            <a:custGeom>
              <a:avLst/>
              <a:gdLst/>
              <a:ahLst/>
              <a:cxnLst/>
              <a:rect l="l" t="t" r="r" b="b"/>
              <a:pathLst>
                <a:path w="28287" h="1936" extrusionOk="0">
                  <a:moveTo>
                    <a:pt x="5004" y="1"/>
                  </a:moveTo>
                  <a:lnTo>
                    <a:pt x="0" y="1935"/>
                  </a:lnTo>
                  <a:lnTo>
                    <a:pt x="28287" y="1935"/>
                  </a:lnTo>
                  <a:lnTo>
                    <a:pt x="25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 rot="5400000">
              <a:off x="3816363" y="1900710"/>
              <a:ext cx="116072" cy="130060"/>
            </a:xfrm>
            <a:custGeom>
              <a:avLst/>
              <a:gdLst/>
              <a:ahLst/>
              <a:cxnLst/>
              <a:rect l="l" t="t" r="r" b="b"/>
              <a:pathLst>
                <a:path w="4705" h="5272" extrusionOk="0">
                  <a:moveTo>
                    <a:pt x="4704" y="1"/>
                  </a:moveTo>
                  <a:lnTo>
                    <a:pt x="3837" y="168"/>
                  </a:lnTo>
                  <a:cubicBezTo>
                    <a:pt x="3003" y="335"/>
                    <a:pt x="2236" y="835"/>
                    <a:pt x="1836" y="1535"/>
                  </a:cubicBezTo>
                  <a:lnTo>
                    <a:pt x="435" y="3804"/>
                  </a:lnTo>
                  <a:lnTo>
                    <a:pt x="1" y="5005"/>
                  </a:lnTo>
                  <a:lnTo>
                    <a:pt x="735" y="5271"/>
                  </a:lnTo>
                  <a:lnTo>
                    <a:pt x="1202" y="4104"/>
                  </a:lnTo>
                  <a:lnTo>
                    <a:pt x="3337" y="3370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 rot="5400000">
              <a:off x="3822950" y="1906483"/>
              <a:ext cx="105366" cy="129221"/>
            </a:xfrm>
            <a:custGeom>
              <a:avLst/>
              <a:gdLst/>
              <a:ahLst/>
              <a:cxnLst/>
              <a:rect l="l" t="t" r="r" b="b"/>
              <a:pathLst>
                <a:path w="4271" h="5238" extrusionOk="0">
                  <a:moveTo>
                    <a:pt x="4270" y="1"/>
                  </a:moveTo>
                  <a:lnTo>
                    <a:pt x="3903" y="67"/>
                  </a:lnTo>
                  <a:lnTo>
                    <a:pt x="2602" y="3303"/>
                  </a:lnTo>
                  <a:lnTo>
                    <a:pt x="468" y="4003"/>
                  </a:lnTo>
                  <a:lnTo>
                    <a:pt x="1" y="5171"/>
                  </a:lnTo>
                  <a:lnTo>
                    <a:pt x="301" y="5238"/>
                  </a:lnTo>
                  <a:lnTo>
                    <a:pt x="768" y="4070"/>
                  </a:lnTo>
                  <a:lnTo>
                    <a:pt x="2903" y="3370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 rot="5400000">
              <a:off x="2972008" y="1900722"/>
              <a:ext cx="116072" cy="130036"/>
            </a:xfrm>
            <a:custGeom>
              <a:avLst/>
              <a:gdLst/>
              <a:ahLst/>
              <a:cxnLst/>
              <a:rect l="l" t="t" r="r" b="b"/>
              <a:pathLst>
                <a:path w="4705" h="5271" extrusionOk="0">
                  <a:moveTo>
                    <a:pt x="735" y="0"/>
                  </a:moveTo>
                  <a:lnTo>
                    <a:pt x="1" y="267"/>
                  </a:lnTo>
                  <a:lnTo>
                    <a:pt x="435" y="1468"/>
                  </a:lnTo>
                  <a:lnTo>
                    <a:pt x="1836" y="3736"/>
                  </a:lnTo>
                  <a:cubicBezTo>
                    <a:pt x="2236" y="4437"/>
                    <a:pt x="3003" y="4937"/>
                    <a:pt x="3837" y="5104"/>
                  </a:cubicBezTo>
                  <a:lnTo>
                    <a:pt x="4704" y="5271"/>
                  </a:lnTo>
                  <a:lnTo>
                    <a:pt x="3337" y="1902"/>
                  </a:lnTo>
                  <a:lnTo>
                    <a:pt x="1202" y="1168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 rot="5400000">
              <a:off x="2976115" y="1906483"/>
              <a:ext cx="105366" cy="129221"/>
            </a:xfrm>
            <a:custGeom>
              <a:avLst/>
              <a:gdLst/>
              <a:ahLst/>
              <a:cxnLst/>
              <a:rect l="l" t="t" r="r" b="b"/>
              <a:pathLst>
                <a:path w="4271" h="5238" extrusionOk="0">
                  <a:moveTo>
                    <a:pt x="301" y="0"/>
                  </a:moveTo>
                  <a:lnTo>
                    <a:pt x="1" y="100"/>
                  </a:lnTo>
                  <a:lnTo>
                    <a:pt x="468" y="1268"/>
                  </a:lnTo>
                  <a:lnTo>
                    <a:pt x="2602" y="1935"/>
                  </a:lnTo>
                  <a:lnTo>
                    <a:pt x="3903" y="5137"/>
                  </a:lnTo>
                  <a:lnTo>
                    <a:pt x="4270" y="5237"/>
                  </a:lnTo>
                  <a:lnTo>
                    <a:pt x="4270" y="5237"/>
                  </a:lnTo>
                  <a:lnTo>
                    <a:pt x="2903" y="1868"/>
                  </a:lnTo>
                  <a:lnTo>
                    <a:pt x="768" y="1168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 rot="5400000">
              <a:off x="845545" y="1497499"/>
              <a:ext cx="934031" cy="2101761"/>
            </a:xfrm>
            <a:custGeom>
              <a:avLst/>
              <a:gdLst/>
              <a:ahLst/>
              <a:cxnLst/>
              <a:rect l="l" t="t" r="r" b="b"/>
              <a:pathLst>
                <a:path w="37861" h="85195" extrusionOk="0">
                  <a:moveTo>
                    <a:pt x="18880" y="0"/>
                  </a:moveTo>
                  <a:cubicBezTo>
                    <a:pt x="14144" y="0"/>
                    <a:pt x="9407" y="2569"/>
                    <a:pt x="4737" y="3469"/>
                  </a:cubicBezTo>
                  <a:cubicBezTo>
                    <a:pt x="1968" y="3970"/>
                    <a:pt x="0" y="9540"/>
                    <a:pt x="0" y="13610"/>
                  </a:cubicBezTo>
                  <a:cubicBezTo>
                    <a:pt x="0" y="22216"/>
                    <a:pt x="634" y="27453"/>
                    <a:pt x="634" y="27453"/>
                  </a:cubicBezTo>
                  <a:lnTo>
                    <a:pt x="634" y="77255"/>
                  </a:lnTo>
                  <a:cubicBezTo>
                    <a:pt x="667" y="77355"/>
                    <a:pt x="701" y="77422"/>
                    <a:pt x="801" y="77522"/>
                  </a:cubicBezTo>
                  <a:cubicBezTo>
                    <a:pt x="3036" y="81425"/>
                    <a:pt x="6972" y="84160"/>
                    <a:pt x="11475" y="84727"/>
                  </a:cubicBezTo>
                  <a:cubicBezTo>
                    <a:pt x="13877" y="85061"/>
                    <a:pt x="16412" y="85194"/>
                    <a:pt x="18914" y="85194"/>
                  </a:cubicBezTo>
                  <a:cubicBezTo>
                    <a:pt x="21416" y="85194"/>
                    <a:pt x="23984" y="85061"/>
                    <a:pt x="26386" y="84727"/>
                  </a:cubicBezTo>
                  <a:cubicBezTo>
                    <a:pt x="30856" y="84160"/>
                    <a:pt x="34792" y="81425"/>
                    <a:pt x="37060" y="77522"/>
                  </a:cubicBezTo>
                  <a:lnTo>
                    <a:pt x="37227" y="77255"/>
                  </a:lnTo>
                  <a:lnTo>
                    <a:pt x="37227" y="27453"/>
                  </a:lnTo>
                  <a:cubicBezTo>
                    <a:pt x="37227" y="27453"/>
                    <a:pt x="37861" y="22283"/>
                    <a:pt x="37861" y="13610"/>
                  </a:cubicBezTo>
                  <a:cubicBezTo>
                    <a:pt x="37761" y="9607"/>
                    <a:pt x="35826" y="4003"/>
                    <a:pt x="33024" y="3469"/>
                  </a:cubicBezTo>
                  <a:cubicBezTo>
                    <a:pt x="28354" y="2602"/>
                    <a:pt x="23584" y="0"/>
                    <a:pt x="18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 rot="5400000">
              <a:off x="871465" y="1640268"/>
              <a:ext cx="763685" cy="1812110"/>
            </a:xfrm>
            <a:custGeom>
              <a:avLst/>
              <a:gdLst/>
              <a:ahLst/>
              <a:cxnLst/>
              <a:rect l="l" t="t" r="r" b="b"/>
              <a:pathLst>
                <a:path w="30956" h="73454" extrusionOk="0">
                  <a:moveTo>
                    <a:pt x="15478" y="1"/>
                  </a:moveTo>
                  <a:cubicBezTo>
                    <a:pt x="13176" y="1"/>
                    <a:pt x="10675" y="835"/>
                    <a:pt x="8006" y="1702"/>
                  </a:cubicBezTo>
                  <a:cubicBezTo>
                    <a:pt x="6138" y="2336"/>
                    <a:pt x="4170" y="3003"/>
                    <a:pt x="2135" y="3370"/>
                  </a:cubicBezTo>
                  <a:cubicBezTo>
                    <a:pt x="1368" y="4003"/>
                    <a:pt x="0" y="7106"/>
                    <a:pt x="0" y="10175"/>
                  </a:cubicBezTo>
                  <a:cubicBezTo>
                    <a:pt x="0" y="18447"/>
                    <a:pt x="634" y="18714"/>
                    <a:pt x="634" y="18747"/>
                  </a:cubicBezTo>
                  <a:lnTo>
                    <a:pt x="667" y="18948"/>
                  </a:lnTo>
                  <a:lnTo>
                    <a:pt x="667" y="68049"/>
                  </a:lnTo>
                  <a:cubicBezTo>
                    <a:pt x="2469" y="70751"/>
                    <a:pt x="5337" y="72619"/>
                    <a:pt x="8506" y="73053"/>
                  </a:cubicBezTo>
                  <a:cubicBezTo>
                    <a:pt x="10608" y="73320"/>
                    <a:pt x="12976" y="73453"/>
                    <a:pt x="15511" y="73453"/>
                  </a:cubicBezTo>
                  <a:cubicBezTo>
                    <a:pt x="18047" y="73453"/>
                    <a:pt x="20415" y="73320"/>
                    <a:pt x="22450" y="73053"/>
                  </a:cubicBezTo>
                  <a:cubicBezTo>
                    <a:pt x="25619" y="72619"/>
                    <a:pt x="28487" y="70785"/>
                    <a:pt x="30289" y="68049"/>
                  </a:cubicBezTo>
                  <a:lnTo>
                    <a:pt x="30289" y="18948"/>
                  </a:lnTo>
                  <a:lnTo>
                    <a:pt x="30322" y="18747"/>
                  </a:lnTo>
                  <a:cubicBezTo>
                    <a:pt x="30355" y="18714"/>
                    <a:pt x="30956" y="18447"/>
                    <a:pt x="30956" y="10175"/>
                  </a:cubicBezTo>
                  <a:cubicBezTo>
                    <a:pt x="30956" y="7106"/>
                    <a:pt x="29555" y="4003"/>
                    <a:pt x="28821" y="3370"/>
                  </a:cubicBezTo>
                  <a:cubicBezTo>
                    <a:pt x="26753" y="2936"/>
                    <a:pt x="24818" y="2336"/>
                    <a:pt x="22917" y="1702"/>
                  </a:cubicBezTo>
                  <a:cubicBezTo>
                    <a:pt x="20281" y="835"/>
                    <a:pt x="17746" y="1"/>
                    <a:pt x="154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 rot="5400000">
              <a:off x="263471" y="2473263"/>
              <a:ext cx="731589" cy="146935"/>
            </a:xfrm>
            <a:custGeom>
              <a:avLst/>
              <a:gdLst/>
              <a:ahLst/>
              <a:cxnLst/>
              <a:rect l="l" t="t" r="r" b="b"/>
              <a:pathLst>
                <a:path w="29655" h="5956" extrusionOk="0">
                  <a:moveTo>
                    <a:pt x="3003" y="1"/>
                  </a:moveTo>
                  <a:cubicBezTo>
                    <a:pt x="3003" y="1"/>
                    <a:pt x="2135" y="902"/>
                    <a:pt x="1101" y="2002"/>
                  </a:cubicBezTo>
                  <a:cubicBezTo>
                    <a:pt x="0" y="3103"/>
                    <a:pt x="668" y="5038"/>
                    <a:pt x="2269" y="5205"/>
                  </a:cubicBezTo>
                  <a:cubicBezTo>
                    <a:pt x="6388" y="5705"/>
                    <a:pt x="10608" y="5955"/>
                    <a:pt x="14828" y="5955"/>
                  </a:cubicBezTo>
                  <a:cubicBezTo>
                    <a:pt x="19047" y="5955"/>
                    <a:pt x="23267" y="5705"/>
                    <a:pt x="27387" y="5205"/>
                  </a:cubicBezTo>
                  <a:cubicBezTo>
                    <a:pt x="28988" y="5038"/>
                    <a:pt x="29655" y="3103"/>
                    <a:pt x="28554" y="2002"/>
                  </a:cubicBezTo>
                  <a:cubicBezTo>
                    <a:pt x="27520" y="935"/>
                    <a:pt x="26653" y="1"/>
                    <a:pt x="26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 rot="5400000">
              <a:off x="297008" y="2494469"/>
              <a:ext cx="664931" cy="105366"/>
            </a:xfrm>
            <a:custGeom>
              <a:avLst/>
              <a:gdLst/>
              <a:ahLst/>
              <a:cxnLst/>
              <a:rect l="l" t="t" r="r" b="b"/>
              <a:pathLst>
                <a:path w="26953" h="4271" extrusionOk="0">
                  <a:moveTo>
                    <a:pt x="2002" y="1"/>
                  </a:moveTo>
                  <a:cubicBezTo>
                    <a:pt x="1668" y="334"/>
                    <a:pt x="1068" y="1002"/>
                    <a:pt x="334" y="1735"/>
                  </a:cubicBezTo>
                  <a:cubicBezTo>
                    <a:pt x="100" y="2036"/>
                    <a:pt x="0" y="2436"/>
                    <a:pt x="134" y="2836"/>
                  </a:cubicBezTo>
                  <a:cubicBezTo>
                    <a:pt x="267" y="3236"/>
                    <a:pt x="601" y="3503"/>
                    <a:pt x="1001" y="3537"/>
                  </a:cubicBezTo>
                  <a:cubicBezTo>
                    <a:pt x="5104" y="4037"/>
                    <a:pt x="9273" y="4271"/>
                    <a:pt x="13476" y="4271"/>
                  </a:cubicBezTo>
                  <a:cubicBezTo>
                    <a:pt x="17679" y="4271"/>
                    <a:pt x="21849" y="4037"/>
                    <a:pt x="25885" y="3537"/>
                  </a:cubicBezTo>
                  <a:cubicBezTo>
                    <a:pt x="26319" y="3503"/>
                    <a:pt x="26652" y="3203"/>
                    <a:pt x="26786" y="2836"/>
                  </a:cubicBezTo>
                  <a:cubicBezTo>
                    <a:pt x="26953" y="2436"/>
                    <a:pt x="26853" y="2036"/>
                    <a:pt x="26586" y="1735"/>
                  </a:cubicBezTo>
                  <a:cubicBezTo>
                    <a:pt x="25852" y="1002"/>
                    <a:pt x="25251" y="334"/>
                    <a:pt x="2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 rot="5400000">
              <a:off x="1114208" y="2394886"/>
              <a:ext cx="786726" cy="302874"/>
            </a:xfrm>
            <a:custGeom>
              <a:avLst/>
              <a:gdLst/>
              <a:ahLst/>
              <a:cxnLst/>
              <a:rect l="l" t="t" r="r" b="b"/>
              <a:pathLst>
                <a:path w="31890" h="12277" extrusionOk="0">
                  <a:moveTo>
                    <a:pt x="15958" y="1"/>
                  </a:moveTo>
                  <a:cubicBezTo>
                    <a:pt x="11108" y="1"/>
                    <a:pt x="6255" y="668"/>
                    <a:pt x="1535" y="2002"/>
                  </a:cubicBezTo>
                  <a:cubicBezTo>
                    <a:pt x="534" y="2302"/>
                    <a:pt x="0" y="3437"/>
                    <a:pt x="467" y="4404"/>
                  </a:cubicBezTo>
                  <a:cubicBezTo>
                    <a:pt x="2002" y="7740"/>
                    <a:pt x="4137" y="12276"/>
                    <a:pt x="4137" y="12276"/>
                  </a:cubicBezTo>
                  <a:lnTo>
                    <a:pt x="27787" y="12276"/>
                  </a:lnTo>
                  <a:cubicBezTo>
                    <a:pt x="27787" y="12276"/>
                    <a:pt x="29922" y="7673"/>
                    <a:pt x="31456" y="4404"/>
                  </a:cubicBezTo>
                  <a:cubicBezTo>
                    <a:pt x="31890" y="3437"/>
                    <a:pt x="31356" y="2302"/>
                    <a:pt x="30355" y="2002"/>
                  </a:cubicBezTo>
                  <a:cubicBezTo>
                    <a:pt x="25652" y="668"/>
                    <a:pt x="20807" y="1"/>
                    <a:pt x="15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5400000">
              <a:off x="1141776" y="2417522"/>
              <a:ext cx="732428" cy="260885"/>
            </a:xfrm>
            <a:custGeom>
              <a:avLst/>
              <a:gdLst/>
              <a:ahLst/>
              <a:cxnLst/>
              <a:rect l="l" t="t" r="r" b="b"/>
              <a:pathLst>
                <a:path w="29689" h="10575" extrusionOk="0">
                  <a:moveTo>
                    <a:pt x="14845" y="1"/>
                  </a:moveTo>
                  <a:cubicBezTo>
                    <a:pt x="10075" y="1"/>
                    <a:pt x="5305" y="668"/>
                    <a:pt x="668" y="1969"/>
                  </a:cubicBezTo>
                  <a:cubicBezTo>
                    <a:pt x="434" y="2069"/>
                    <a:pt x="268" y="2169"/>
                    <a:pt x="134" y="2436"/>
                  </a:cubicBezTo>
                  <a:cubicBezTo>
                    <a:pt x="1" y="2636"/>
                    <a:pt x="1" y="2936"/>
                    <a:pt x="134" y="3136"/>
                  </a:cubicBezTo>
                  <a:cubicBezTo>
                    <a:pt x="1402" y="5838"/>
                    <a:pt x="2970" y="9307"/>
                    <a:pt x="3570" y="10575"/>
                  </a:cubicBezTo>
                  <a:lnTo>
                    <a:pt x="26153" y="10575"/>
                  </a:lnTo>
                  <a:cubicBezTo>
                    <a:pt x="26753" y="9274"/>
                    <a:pt x="28321" y="5805"/>
                    <a:pt x="29589" y="3136"/>
                  </a:cubicBezTo>
                  <a:cubicBezTo>
                    <a:pt x="29689" y="2936"/>
                    <a:pt x="29689" y="2669"/>
                    <a:pt x="29589" y="2436"/>
                  </a:cubicBezTo>
                  <a:cubicBezTo>
                    <a:pt x="29455" y="2236"/>
                    <a:pt x="29288" y="2069"/>
                    <a:pt x="29022" y="1969"/>
                  </a:cubicBezTo>
                  <a:cubicBezTo>
                    <a:pt x="24418" y="668"/>
                    <a:pt x="19648" y="1"/>
                    <a:pt x="14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 rot="5400000">
              <a:off x="1062607" y="1711316"/>
              <a:ext cx="99617" cy="930207"/>
            </a:xfrm>
            <a:custGeom>
              <a:avLst/>
              <a:gdLst/>
              <a:ahLst/>
              <a:cxnLst/>
              <a:rect l="l" t="t" r="r" b="b"/>
              <a:pathLst>
                <a:path w="4038" h="37706" extrusionOk="0">
                  <a:moveTo>
                    <a:pt x="1" y="0"/>
                  </a:moveTo>
                  <a:lnTo>
                    <a:pt x="1" y="36793"/>
                  </a:lnTo>
                  <a:cubicBezTo>
                    <a:pt x="1" y="37344"/>
                    <a:pt x="451" y="37705"/>
                    <a:pt x="930" y="37705"/>
                  </a:cubicBezTo>
                  <a:cubicBezTo>
                    <a:pt x="1177" y="37705"/>
                    <a:pt x="1431" y="37609"/>
                    <a:pt x="1635" y="37394"/>
                  </a:cubicBezTo>
                  <a:lnTo>
                    <a:pt x="4037" y="34825"/>
                  </a:lnTo>
                  <a:lnTo>
                    <a:pt x="4037" y="9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 rot="5400000">
              <a:off x="1043015" y="1772350"/>
              <a:ext cx="57629" cy="807301"/>
            </a:xfrm>
            <a:custGeom>
              <a:avLst/>
              <a:gdLst/>
              <a:ahLst/>
              <a:cxnLst/>
              <a:rect l="l" t="t" r="r" b="b"/>
              <a:pathLst>
                <a:path w="2336" h="32724" extrusionOk="0">
                  <a:moveTo>
                    <a:pt x="1" y="0"/>
                  </a:moveTo>
                  <a:lnTo>
                    <a:pt x="1" y="32657"/>
                  </a:lnTo>
                  <a:cubicBezTo>
                    <a:pt x="1" y="32724"/>
                    <a:pt x="68" y="32724"/>
                    <a:pt x="68" y="32724"/>
                  </a:cubicBezTo>
                  <a:lnTo>
                    <a:pt x="134" y="32724"/>
                  </a:lnTo>
                  <a:lnTo>
                    <a:pt x="2336" y="30356"/>
                  </a:lnTo>
                  <a:lnTo>
                    <a:pt x="2336" y="5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 rot="5400000">
              <a:off x="1062619" y="2452793"/>
              <a:ext cx="99593" cy="930207"/>
            </a:xfrm>
            <a:custGeom>
              <a:avLst/>
              <a:gdLst/>
              <a:ahLst/>
              <a:cxnLst/>
              <a:rect l="l" t="t" r="r" b="b"/>
              <a:pathLst>
                <a:path w="4037" h="37706" extrusionOk="0">
                  <a:moveTo>
                    <a:pt x="4037" y="0"/>
                  </a:moveTo>
                  <a:lnTo>
                    <a:pt x="1" y="9307"/>
                  </a:lnTo>
                  <a:lnTo>
                    <a:pt x="1" y="34825"/>
                  </a:lnTo>
                  <a:lnTo>
                    <a:pt x="2436" y="37394"/>
                  </a:lnTo>
                  <a:cubicBezTo>
                    <a:pt x="2629" y="37609"/>
                    <a:pt x="2875" y="37705"/>
                    <a:pt x="3117" y="37705"/>
                  </a:cubicBezTo>
                  <a:cubicBezTo>
                    <a:pt x="3586" y="37705"/>
                    <a:pt x="4037" y="37344"/>
                    <a:pt x="4037" y="36793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5400000">
              <a:off x="1043422" y="2514246"/>
              <a:ext cx="57629" cy="808115"/>
            </a:xfrm>
            <a:custGeom>
              <a:avLst/>
              <a:gdLst/>
              <a:ahLst/>
              <a:cxnLst/>
              <a:rect l="l" t="t" r="r" b="b"/>
              <a:pathLst>
                <a:path w="2336" h="32757" extrusionOk="0">
                  <a:moveTo>
                    <a:pt x="2336" y="0"/>
                  </a:moveTo>
                  <a:lnTo>
                    <a:pt x="1" y="5371"/>
                  </a:lnTo>
                  <a:lnTo>
                    <a:pt x="1" y="30355"/>
                  </a:lnTo>
                  <a:lnTo>
                    <a:pt x="2236" y="32724"/>
                  </a:lnTo>
                  <a:cubicBezTo>
                    <a:pt x="2236" y="32757"/>
                    <a:pt x="2269" y="32757"/>
                    <a:pt x="2269" y="32757"/>
                  </a:cubicBezTo>
                  <a:cubicBezTo>
                    <a:pt x="2303" y="32757"/>
                    <a:pt x="2336" y="32724"/>
                    <a:pt x="2336" y="32623"/>
                  </a:cubicBezTo>
                  <a:lnTo>
                    <a:pt x="2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 rot="5400000">
              <a:off x="2104563" y="2232435"/>
              <a:ext cx="212532" cy="135882"/>
            </a:xfrm>
            <a:custGeom>
              <a:avLst/>
              <a:gdLst/>
              <a:ahLst/>
              <a:cxnLst/>
              <a:rect l="l" t="t" r="r" b="b"/>
              <a:pathLst>
                <a:path w="8615" h="5508" extrusionOk="0">
                  <a:moveTo>
                    <a:pt x="7891" y="1"/>
                  </a:moveTo>
                  <a:cubicBezTo>
                    <a:pt x="7820" y="1"/>
                    <a:pt x="7747" y="12"/>
                    <a:pt x="7672" y="37"/>
                  </a:cubicBezTo>
                  <a:lnTo>
                    <a:pt x="3002" y="1605"/>
                  </a:lnTo>
                  <a:cubicBezTo>
                    <a:pt x="2235" y="1872"/>
                    <a:pt x="1568" y="2439"/>
                    <a:pt x="1168" y="3206"/>
                  </a:cubicBezTo>
                  <a:lnTo>
                    <a:pt x="0" y="5508"/>
                  </a:lnTo>
                  <a:lnTo>
                    <a:pt x="8073" y="2039"/>
                  </a:lnTo>
                  <a:lnTo>
                    <a:pt x="8473" y="804"/>
                  </a:lnTo>
                  <a:cubicBezTo>
                    <a:pt x="8615" y="378"/>
                    <a:pt x="8298" y="1"/>
                    <a:pt x="7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 rot="5400000">
              <a:off x="2106980" y="2229179"/>
              <a:ext cx="205748" cy="135611"/>
            </a:xfrm>
            <a:custGeom>
              <a:avLst/>
              <a:gdLst/>
              <a:ahLst/>
              <a:cxnLst/>
              <a:rect l="l" t="t" r="r" b="b"/>
              <a:pathLst>
                <a:path w="8340" h="5497" extrusionOk="0">
                  <a:moveTo>
                    <a:pt x="7866" y="1"/>
                  </a:moveTo>
                  <a:cubicBezTo>
                    <a:pt x="7804" y="1"/>
                    <a:pt x="7739" y="9"/>
                    <a:pt x="7672" y="26"/>
                  </a:cubicBezTo>
                  <a:lnTo>
                    <a:pt x="3002" y="1627"/>
                  </a:lnTo>
                  <a:cubicBezTo>
                    <a:pt x="2235" y="1860"/>
                    <a:pt x="1568" y="2461"/>
                    <a:pt x="1168" y="3194"/>
                  </a:cubicBezTo>
                  <a:lnTo>
                    <a:pt x="0" y="5496"/>
                  </a:lnTo>
                  <a:lnTo>
                    <a:pt x="1635" y="4796"/>
                  </a:lnTo>
                  <a:lnTo>
                    <a:pt x="2435" y="3194"/>
                  </a:lnTo>
                  <a:cubicBezTo>
                    <a:pt x="2802" y="2461"/>
                    <a:pt x="3469" y="1860"/>
                    <a:pt x="4270" y="1627"/>
                  </a:cubicBezTo>
                  <a:lnTo>
                    <a:pt x="8339" y="226"/>
                  </a:lnTo>
                  <a:cubicBezTo>
                    <a:pt x="8214" y="76"/>
                    <a:pt x="8052" y="1"/>
                    <a:pt x="7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 rot="5400000">
              <a:off x="2104550" y="2725993"/>
              <a:ext cx="212557" cy="135882"/>
            </a:xfrm>
            <a:custGeom>
              <a:avLst/>
              <a:gdLst/>
              <a:ahLst/>
              <a:cxnLst/>
              <a:rect l="l" t="t" r="r" b="b"/>
              <a:pathLst>
                <a:path w="8616" h="5508" extrusionOk="0">
                  <a:moveTo>
                    <a:pt x="724" y="1"/>
                  </a:moveTo>
                  <a:cubicBezTo>
                    <a:pt x="318" y="1"/>
                    <a:pt x="1" y="378"/>
                    <a:pt x="143" y="804"/>
                  </a:cubicBezTo>
                  <a:lnTo>
                    <a:pt x="577" y="2039"/>
                  </a:lnTo>
                  <a:lnTo>
                    <a:pt x="8616" y="5508"/>
                  </a:lnTo>
                  <a:lnTo>
                    <a:pt x="7448" y="3206"/>
                  </a:lnTo>
                  <a:cubicBezTo>
                    <a:pt x="7081" y="2439"/>
                    <a:pt x="6381" y="1872"/>
                    <a:pt x="5613" y="1605"/>
                  </a:cubicBezTo>
                  <a:lnTo>
                    <a:pt x="943" y="37"/>
                  </a:lnTo>
                  <a:cubicBezTo>
                    <a:pt x="869" y="12"/>
                    <a:pt x="795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5400000">
              <a:off x="2106968" y="2728707"/>
              <a:ext cx="205772" cy="135611"/>
            </a:xfrm>
            <a:custGeom>
              <a:avLst/>
              <a:gdLst/>
              <a:ahLst/>
              <a:cxnLst/>
              <a:rect l="l" t="t" r="r" b="b"/>
              <a:pathLst>
                <a:path w="8341" h="5497" extrusionOk="0">
                  <a:moveTo>
                    <a:pt x="475" y="1"/>
                  </a:moveTo>
                  <a:cubicBezTo>
                    <a:pt x="289" y="1"/>
                    <a:pt x="126" y="76"/>
                    <a:pt x="1" y="226"/>
                  </a:cubicBezTo>
                  <a:lnTo>
                    <a:pt x="4071" y="1627"/>
                  </a:lnTo>
                  <a:cubicBezTo>
                    <a:pt x="4871" y="1860"/>
                    <a:pt x="5538" y="2461"/>
                    <a:pt x="5905" y="3194"/>
                  </a:cubicBezTo>
                  <a:lnTo>
                    <a:pt x="6706" y="4796"/>
                  </a:lnTo>
                  <a:lnTo>
                    <a:pt x="8340" y="5496"/>
                  </a:lnTo>
                  <a:lnTo>
                    <a:pt x="7173" y="3194"/>
                  </a:lnTo>
                  <a:cubicBezTo>
                    <a:pt x="6772" y="2461"/>
                    <a:pt x="6105" y="1860"/>
                    <a:pt x="5338" y="1627"/>
                  </a:cubicBezTo>
                  <a:lnTo>
                    <a:pt x="668" y="26"/>
                  </a:lnTo>
                  <a:cubicBezTo>
                    <a:pt x="601" y="9"/>
                    <a:pt x="537" y="1"/>
                    <a:pt x="4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 rot="5400000">
              <a:off x="2175394" y="2459509"/>
              <a:ext cx="199161" cy="175305"/>
            </a:xfrm>
            <a:custGeom>
              <a:avLst/>
              <a:gdLst/>
              <a:ahLst/>
              <a:cxnLst/>
              <a:rect l="l" t="t" r="r" b="b"/>
              <a:pathLst>
                <a:path w="8073" h="7106" extrusionOk="0">
                  <a:moveTo>
                    <a:pt x="4036" y="0"/>
                  </a:moveTo>
                  <a:cubicBezTo>
                    <a:pt x="2702" y="0"/>
                    <a:pt x="1368" y="234"/>
                    <a:pt x="0" y="567"/>
                  </a:cubicBezTo>
                  <a:lnTo>
                    <a:pt x="0" y="7105"/>
                  </a:lnTo>
                  <a:cubicBezTo>
                    <a:pt x="1334" y="6772"/>
                    <a:pt x="2702" y="6572"/>
                    <a:pt x="4036" y="6572"/>
                  </a:cubicBezTo>
                  <a:cubicBezTo>
                    <a:pt x="5371" y="6572"/>
                    <a:pt x="6705" y="6772"/>
                    <a:pt x="8073" y="7105"/>
                  </a:cubicBezTo>
                  <a:lnTo>
                    <a:pt x="8073" y="567"/>
                  </a:lnTo>
                  <a:cubicBezTo>
                    <a:pt x="6738" y="234"/>
                    <a:pt x="5404" y="0"/>
                    <a:pt x="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 rot="5400000">
              <a:off x="1407566" y="2009348"/>
              <a:ext cx="141556" cy="116048"/>
            </a:xfrm>
            <a:custGeom>
              <a:avLst/>
              <a:gdLst/>
              <a:ahLst/>
              <a:cxnLst/>
              <a:rect l="l" t="t" r="r" b="b"/>
              <a:pathLst>
                <a:path w="5738" h="4704" extrusionOk="0">
                  <a:moveTo>
                    <a:pt x="5438" y="0"/>
                  </a:moveTo>
                  <a:lnTo>
                    <a:pt x="4170" y="467"/>
                  </a:lnTo>
                  <a:lnTo>
                    <a:pt x="1735" y="1835"/>
                  </a:lnTo>
                  <a:cubicBezTo>
                    <a:pt x="934" y="2268"/>
                    <a:pt x="401" y="3002"/>
                    <a:pt x="234" y="3836"/>
                  </a:cubicBezTo>
                  <a:lnTo>
                    <a:pt x="0" y="4703"/>
                  </a:lnTo>
                  <a:lnTo>
                    <a:pt x="3670" y="3336"/>
                  </a:lnTo>
                  <a:lnTo>
                    <a:pt x="4437" y="1201"/>
                  </a:lnTo>
                  <a:lnTo>
                    <a:pt x="5738" y="767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 rot="5400000">
              <a:off x="1402631" y="2015096"/>
              <a:ext cx="141556" cy="104551"/>
            </a:xfrm>
            <a:custGeom>
              <a:avLst/>
              <a:gdLst/>
              <a:ahLst/>
              <a:cxnLst/>
              <a:rect l="l" t="t" r="r" b="b"/>
              <a:pathLst>
                <a:path w="5738" h="4238" extrusionOk="0">
                  <a:moveTo>
                    <a:pt x="5638" y="1"/>
                  </a:moveTo>
                  <a:lnTo>
                    <a:pt x="4337" y="434"/>
                  </a:lnTo>
                  <a:lnTo>
                    <a:pt x="3603" y="2569"/>
                  </a:lnTo>
                  <a:lnTo>
                    <a:pt x="101" y="3903"/>
                  </a:lnTo>
                  <a:lnTo>
                    <a:pt x="0" y="4237"/>
                  </a:lnTo>
                  <a:lnTo>
                    <a:pt x="3670" y="2869"/>
                  </a:lnTo>
                  <a:lnTo>
                    <a:pt x="4470" y="735"/>
                  </a:lnTo>
                  <a:lnTo>
                    <a:pt x="5738" y="268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 rot="5400000">
              <a:off x="1407553" y="2968917"/>
              <a:ext cx="141581" cy="116048"/>
            </a:xfrm>
            <a:custGeom>
              <a:avLst/>
              <a:gdLst/>
              <a:ahLst/>
              <a:cxnLst/>
              <a:rect l="l" t="t" r="r" b="b"/>
              <a:pathLst>
                <a:path w="5739" h="4704" extrusionOk="0">
                  <a:moveTo>
                    <a:pt x="301" y="0"/>
                  </a:moveTo>
                  <a:lnTo>
                    <a:pt x="1" y="767"/>
                  </a:lnTo>
                  <a:lnTo>
                    <a:pt x="1302" y="1201"/>
                  </a:lnTo>
                  <a:lnTo>
                    <a:pt x="2069" y="3336"/>
                  </a:lnTo>
                  <a:lnTo>
                    <a:pt x="5738" y="4703"/>
                  </a:lnTo>
                  <a:lnTo>
                    <a:pt x="5738" y="4703"/>
                  </a:lnTo>
                  <a:lnTo>
                    <a:pt x="5538" y="3836"/>
                  </a:lnTo>
                  <a:cubicBezTo>
                    <a:pt x="5371" y="3002"/>
                    <a:pt x="4804" y="2268"/>
                    <a:pt x="4037" y="1835"/>
                  </a:cubicBezTo>
                  <a:lnTo>
                    <a:pt x="1569" y="4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 rot="5400000">
              <a:off x="1402619" y="2974666"/>
              <a:ext cx="141581" cy="104551"/>
            </a:xfrm>
            <a:custGeom>
              <a:avLst/>
              <a:gdLst/>
              <a:ahLst/>
              <a:cxnLst/>
              <a:rect l="l" t="t" r="r" b="b"/>
              <a:pathLst>
                <a:path w="5739" h="4238" extrusionOk="0">
                  <a:moveTo>
                    <a:pt x="101" y="1"/>
                  </a:moveTo>
                  <a:lnTo>
                    <a:pt x="1" y="268"/>
                  </a:lnTo>
                  <a:lnTo>
                    <a:pt x="1268" y="735"/>
                  </a:lnTo>
                  <a:lnTo>
                    <a:pt x="2036" y="2869"/>
                  </a:lnTo>
                  <a:lnTo>
                    <a:pt x="5738" y="4237"/>
                  </a:lnTo>
                  <a:lnTo>
                    <a:pt x="5638" y="3903"/>
                  </a:lnTo>
                  <a:lnTo>
                    <a:pt x="2136" y="2569"/>
                  </a:lnTo>
                  <a:lnTo>
                    <a:pt x="1402" y="4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 rot="5400000">
              <a:off x="225734" y="2778875"/>
              <a:ext cx="160503" cy="65746"/>
            </a:xfrm>
            <a:custGeom>
              <a:avLst/>
              <a:gdLst/>
              <a:ahLst/>
              <a:cxnLst/>
              <a:rect l="l" t="t" r="r" b="b"/>
              <a:pathLst>
                <a:path w="6506" h="2665" extrusionOk="0">
                  <a:moveTo>
                    <a:pt x="5798" y="0"/>
                  </a:moveTo>
                  <a:cubicBezTo>
                    <a:pt x="5143" y="0"/>
                    <a:pt x="4432" y="77"/>
                    <a:pt x="3703" y="296"/>
                  </a:cubicBezTo>
                  <a:cubicBezTo>
                    <a:pt x="2002" y="763"/>
                    <a:pt x="634" y="1664"/>
                    <a:pt x="0" y="2664"/>
                  </a:cubicBezTo>
                  <a:cubicBezTo>
                    <a:pt x="2369" y="2331"/>
                    <a:pt x="4570" y="1430"/>
                    <a:pt x="6505" y="29"/>
                  </a:cubicBezTo>
                  <a:cubicBezTo>
                    <a:pt x="6278" y="11"/>
                    <a:pt x="6042" y="0"/>
                    <a:pt x="5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 rot="5400000">
              <a:off x="225734" y="2248891"/>
              <a:ext cx="160503" cy="65746"/>
            </a:xfrm>
            <a:custGeom>
              <a:avLst/>
              <a:gdLst/>
              <a:ahLst/>
              <a:cxnLst/>
              <a:rect l="l" t="t" r="r" b="b"/>
              <a:pathLst>
                <a:path w="6506" h="2665" extrusionOk="0">
                  <a:moveTo>
                    <a:pt x="728" y="0"/>
                  </a:moveTo>
                  <a:cubicBezTo>
                    <a:pt x="479" y="0"/>
                    <a:pt x="236" y="11"/>
                    <a:pt x="0" y="29"/>
                  </a:cubicBezTo>
                  <a:cubicBezTo>
                    <a:pt x="1935" y="1430"/>
                    <a:pt x="4137" y="2331"/>
                    <a:pt x="6505" y="2664"/>
                  </a:cubicBezTo>
                  <a:cubicBezTo>
                    <a:pt x="5871" y="1664"/>
                    <a:pt x="4504" y="763"/>
                    <a:pt x="2802" y="296"/>
                  </a:cubicBezTo>
                  <a:cubicBezTo>
                    <a:pt x="2098" y="77"/>
                    <a:pt x="1393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 rot="5400000">
              <a:off x="3519720" y="2078051"/>
              <a:ext cx="1152114" cy="296287"/>
            </a:xfrm>
            <a:custGeom>
              <a:avLst/>
              <a:gdLst/>
              <a:ahLst/>
              <a:cxnLst/>
              <a:rect l="l" t="t" r="r" b="b"/>
              <a:pathLst>
                <a:path w="46701" h="12010" extrusionOk="0">
                  <a:moveTo>
                    <a:pt x="23383" y="8974"/>
                  </a:moveTo>
                  <a:cubicBezTo>
                    <a:pt x="19481" y="8974"/>
                    <a:pt x="15845" y="10108"/>
                    <a:pt x="12809" y="12009"/>
                  </a:cubicBezTo>
                  <a:lnTo>
                    <a:pt x="15978" y="12009"/>
                  </a:lnTo>
                  <a:cubicBezTo>
                    <a:pt x="18213" y="11009"/>
                    <a:pt x="20715" y="10475"/>
                    <a:pt x="23350" y="10475"/>
                  </a:cubicBezTo>
                  <a:cubicBezTo>
                    <a:pt x="25985" y="10475"/>
                    <a:pt x="28487" y="11009"/>
                    <a:pt x="30722" y="12009"/>
                  </a:cubicBezTo>
                  <a:lnTo>
                    <a:pt x="33891" y="12009"/>
                  </a:lnTo>
                  <a:cubicBezTo>
                    <a:pt x="30855" y="10108"/>
                    <a:pt x="27220" y="8974"/>
                    <a:pt x="23383" y="8974"/>
                  </a:cubicBezTo>
                  <a:close/>
                  <a:moveTo>
                    <a:pt x="23350" y="5872"/>
                  </a:moveTo>
                  <a:cubicBezTo>
                    <a:pt x="17346" y="5872"/>
                    <a:pt x="11875" y="8207"/>
                    <a:pt x="7806" y="12009"/>
                  </a:cubicBezTo>
                  <a:lnTo>
                    <a:pt x="10107" y="12009"/>
                  </a:lnTo>
                  <a:cubicBezTo>
                    <a:pt x="13710" y="9107"/>
                    <a:pt x="18347" y="7373"/>
                    <a:pt x="23350" y="7373"/>
                  </a:cubicBezTo>
                  <a:cubicBezTo>
                    <a:pt x="28354" y="7373"/>
                    <a:pt x="32990" y="9141"/>
                    <a:pt x="36626" y="12009"/>
                  </a:cubicBezTo>
                  <a:lnTo>
                    <a:pt x="38895" y="12009"/>
                  </a:lnTo>
                  <a:cubicBezTo>
                    <a:pt x="34825" y="8207"/>
                    <a:pt x="29354" y="5872"/>
                    <a:pt x="23350" y="5872"/>
                  </a:cubicBezTo>
                  <a:close/>
                  <a:moveTo>
                    <a:pt x="23350" y="2936"/>
                  </a:moveTo>
                  <a:cubicBezTo>
                    <a:pt x="15478" y="2936"/>
                    <a:pt x="8473" y="6472"/>
                    <a:pt x="3703" y="12009"/>
                  </a:cubicBezTo>
                  <a:lnTo>
                    <a:pt x="5704" y="12009"/>
                  </a:lnTo>
                  <a:cubicBezTo>
                    <a:pt x="5871" y="11843"/>
                    <a:pt x="6004" y="11676"/>
                    <a:pt x="6171" y="11509"/>
                  </a:cubicBezTo>
                  <a:cubicBezTo>
                    <a:pt x="10541" y="7139"/>
                    <a:pt x="16645" y="4404"/>
                    <a:pt x="23350" y="4404"/>
                  </a:cubicBezTo>
                  <a:cubicBezTo>
                    <a:pt x="30055" y="4404"/>
                    <a:pt x="36126" y="7139"/>
                    <a:pt x="40529" y="11509"/>
                  </a:cubicBezTo>
                  <a:cubicBezTo>
                    <a:pt x="40696" y="11676"/>
                    <a:pt x="40829" y="11843"/>
                    <a:pt x="40996" y="12009"/>
                  </a:cubicBezTo>
                  <a:lnTo>
                    <a:pt x="42997" y="12009"/>
                  </a:lnTo>
                  <a:cubicBezTo>
                    <a:pt x="38227" y="6472"/>
                    <a:pt x="31189" y="2936"/>
                    <a:pt x="23350" y="2936"/>
                  </a:cubicBezTo>
                  <a:close/>
                  <a:moveTo>
                    <a:pt x="23350" y="1"/>
                  </a:moveTo>
                  <a:cubicBezTo>
                    <a:pt x="13710" y="1"/>
                    <a:pt x="5204" y="4771"/>
                    <a:pt x="0" y="12009"/>
                  </a:cubicBezTo>
                  <a:lnTo>
                    <a:pt x="1868" y="12009"/>
                  </a:lnTo>
                  <a:cubicBezTo>
                    <a:pt x="2602" y="11075"/>
                    <a:pt x="3336" y="10241"/>
                    <a:pt x="4136" y="9474"/>
                  </a:cubicBezTo>
                  <a:cubicBezTo>
                    <a:pt x="9040" y="4537"/>
                    <a:pt x="15845" y="1502"/>
                    <a:pt x="23350" y="1502"/>
                  </a:cubicBezTo>
                  <a:cubicBezTo>
                    <a:pt x="30855" y="1502"/>
                    <a:pt x="37660" y="4537"/>
                    <a:pt x="42564" y="9474"/>
                  </a:cubicBezTo>
                  <a:cubicBezTo>
                    <a:pt x="43364" y="10241"/>
                    <a:pt x="44132" y="11142"/>
                    <a:pt x="44832" y="12009"/>
                  </a:cubicBezTo>
                  <a:lnTo>
                    <a:pt x="46700" y="12009"/>
                  </a:lnTo>
                  <a:cubicBezTo>
                    <a:pt x="41496" y="4704"/>
                    <a:pt x="32990" y="1"/>
                    <a:pt x="23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 rot="5400000">
              <a:off x="2179118" y="2078051"/>
              <a:ext cx="1152114" cy="296287"/>
            </a:xfrm>
            <a:custGeom>
              <a:avLst/>
              <a:gdLst/>
              <a:ahLst/>
              <a:cxnLst/>
              <a:rect l="l" t="t" r="r" b="b"/>
              <a:pathLst>
                <a:path w="46701" h="12010" extrusionOk="0">
                  <a:moveTo>
                    <a:pt x="12776" y="1"/>
                  </a:moveTo>
                  <a:cubicBezTo>
                    <a:pt x="15845" y="1902"/>
                    <a:pt x="19481" y="3036"/>
                    <a:pt x="23350" y="3036"/>
                  </a:cubicBezTo>
                  <a:cubicBezTo>
                    <a:pt x="27220" y="3036"/>
                    <a:pt x="30822" y="1902"/>
                    <a:pt x="33858" y="1"/>
                  </a:cubicBezTo>
                  <a:lnTo>
                    <a:pt x="30689" y="1"/>
                  </a:lnTo>
                  <a:cubicBezTo>
                    <a:pt x="28454" y="1001"/>
                    <a:pt x="25952" y="1535"/>
                    <a:pt x="23317" y="1535"/>
                  </a:cubicBezTo>
                  <a:cubicBezTo>
                    <a:pt x="20682" y="1535"/>
                    <a:pt x="18180" y="1001"/>
                    <a:pt x="15945" y="1"/>
                  </a:cubicBezTo>
                  <a:close/>
                  <a:moveTo>
                    <a:pt x="7806" y="1"/>
                  </a:moveTo>
                  <a:cubicBezTo>
                    <a:pt x="11875" y="3803"/>
                    <a:pt x="17346" y="6138"/>
                    <a:pt x="23350" y="6138"/>
                  </a:cubicBezTo>
                  <a:cubicBezTo>
                    <a:pt x="29354" y="6138"/>
                    <a:pt x="34825" y="3803"/>
                    <a:pt x="38895" y="1"/>
                  </a:cubicBezTo>
                  <a:lnTo>
                    <a:pt x="36626" y="1"/>
                  </a:lnTo>
                  <a:cubicBezTo>
                    <a:pt x="32990" y="2903"/>
                    <a:pt x="28354" y="4637"/>
                    <a:pt x="23350" y="4637"/>
                  </a:cubicBezTo>
                  <a:cubicBezTo>
                    <a:pt x="18347" y="4637"/>
                    <a:pt x="13710" y="2869"/>
                    <a:pt x="10074" y="1"/>
                  </a:cubicBezTo>
                  <a:close/>
                  <a:moveTo>
                    <a:pt x="3669" y="1"/>
                  </a:moveTo>
                  <a:cubicBezTo>
                    <a:pt x="8373" y="5538"/>
                    <a:pt x="15411" y="9074"/>
                    <a:pt x="23317" y="9074"/>
                  </a:cubicBezTo>
                  <a:cubicBezTo>
                    <a:pt x="31189" y="9074"/>
                    <a:pt x="38227" y="5538"/>
                    <a:pt x="42931" y="1"/>
                  </a:cubicBezTo>
                  <a:lnTo>
                    <a:pt x="40929" y="1"/>
                  </a:lnTo>
                  <a:cubicBezTo>
                    <a:pt x="40796" y="168"/>
                    <a:pt x="40662" y="334"/>
                    <a:pt x="40496" y="501"/>
                  </a:cubicBezTo>
                  <a:cubicBezTo>
                    <a:pt x="36093" y="4871"/>
                    <a:pt x="30022" y="7573"/>
                    <a:pt x="23317" y="7573"/>
                  </a:cubicBezTo>
                  <a:cubicBezTo>
                    <a:pt x="16579" y="7573"/>
                    <a:pt x="10541" y="4871"/>
                    <a:pt x="6138" y="501"/>
                  </a:cubicBezTo>
                  <a:cubicBezTo>
                    <a:pt x="5971" y="334"/>
                    <a:pt x="5838" y="168"/>
                    <a:pt x="5671" y="1"/>
                  </a:cubicBezTo>
                  <a:close/>
                  <a:moveTo>
                    <a:pt x="0" y="1"/>
                  </a:moveTo>
                  <a:cubicBezTo>
                    <a:pt x="5204" y="7306"/>
                    <a:pt x="13710" y="12009"/>
                    <a:pt x="23350" y="12009"/>
                  </a:cubicBezTo>
                  <a:cubicBezTo>
                    <a:pt x="32990" y="12009"/>
                    <a:pt x="41496" y="7239"/>
                    <a:pt x="46700" y="1"/>
                  </a:cubicBezTo>
                  <a:lnTo>
                    <a:pt x="44832" y="1"/>
                  </a:lnTo>
                  <a:cubicBezTo>
                    <a:pt x="44132" y="901"/>
                    <a:pt x="43364" y="1735"/>
                    <a:pt x="42564" y="2536"/>
                  </a:cubicBezTo>
                  <a:cubicBezTo>
                    <a:pt x="37660" y="7473"/>
                    <a:pt x="30855" y="10508"/>
                    <a:pt x="23350" y="10508"/>
                  </a:cubicBezTo>
                  <a:cubicBezTo>
                    <a:pt x="15845" y="10508"/>
                    <a:pt x="9040" y="7473"/>
                    <a:pt x="4136" y="2536"/>
                  </a:cubicBezTo>
                  <a:cubicBezTo>
                    <a:pt x="3336" y="1735"/>
                    <a:pt x="2602" y="868"/>
                    <a:pt x="1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 rot="5400000">
              <a:off x="1947067" y="2526613"/>
              <a:ext cx="869050" cy="2493471"/>
            </a:xfrm>
            <a:custGeom>
              <a:avLst/>
              <a:gdLst/>
              <a:ahLst/>
              <a:cxnLst/>
              <a:rect l="l" t="t" r="r" b="b"/>
              <a:pathLst>
                <a:path w="35227" h="101073" extrusionOk="0">
                  <a:moveTo>
                    <a:pt x="1" y="0"/>
                  </a:moveTo>
                  <a:lnTo>
                    <a:pt x="1" y="14177"/>
                  </a:lnTo>
                  <a:lnTo>
                    <a:pt x="12043" y="14177"/>
                  </a:lnTo>
                  <a:cubicBezTo>
                    <a:pt x="16980" y="14177"/>
                    <a:pt x="21049" y="18213"/>
                    <a:pt x="21049" y="23183"/>
                  </a:cubicBezTo>
                  <a:lnTo>
                    <a:pt x="21049" y="101072"/>
                  </a:lnTo>
                  <a:lnTo>
                    <a:pt x="35226" y="101072"/>
                  </a:lnTo>
                  <a:lnTo>
                    <a:pt x="35226" y="23183"/>
                  </a:lnTo>
                  <a:cubicBezTo>
                    <a:pt x="35226" y="10374"/>
                    <a:pt x="24785" y="0"/>
                    <a:pt x="12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 rot="5400000">
              <a:off x="585857" y="3730561"/>
              <a:ext cx="697865" cy="604045"/>
            </a:xfrm>
            <a:custGeom>
              <a:avLst/>
              <a:gdLst/>
              <a:ahLst/>
              <a:cxnLst/>
              <a:rect l="l" t="t" r="r" b="b"/>
              <a:pathLst>
                <a:path w="28288" h="24485" extrusionOk="0">
                  <a:moveTo>
                    <a:pt x="1" y="0"/>
                  </a:moveTo>
                  <a:lnTo>
                    <a:pt x="14144" y="24484"/>
                  </a:lnTo>
                  <a:lnTo>
                    <a:pt x="28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8"/>
          <p:cNvSpPr txBox="1">
            <a:spLocks noGrp="1"/>
          </p:cNvSpPr>
          <p:nvPr>
            <p:ph type="subTitle" idx="1"/>
          </p:nvPr>
        </p:nvSpPr>
        <p:spPr>
          <a:xfrm>
            <a:off x="1743001" y="1274650"/>
            <a:ext cx="20025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26" name="Google Shape;826;p38"/>
          <p:cNvSpPr txBox="1">
            <a:spLocks noGrp="1"/>
          </p:cNvSpPr>
          <p:nvPr>
            <p:ph type="subTitle" idx="2"/>
          </p:nvPr>
        </p:nvSpPr>
        <p:spPr>
          <a:xfrm>
            <a:off x="1743000" y="1621926"/>
            <a:ext cx="2841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7" name="Google Shape;827;p38"/>
          <p:cNvSpPr txBox="1">
            <a:spLocks noGrp="1"/>
          </p:cNvSpPr>
          <p:nvPr>
            <p:ph type="subTitle" idx="3"/>
          </p:nvPr>
        </p:nvSpPr>
        <p:spPr>
          <a:xfrm>
            <a:off x="1743001" y="2098399"/>
            <a:ext cx="20025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28" name="Google Shape;828;p38"/>
          <p:cNvSpPr txBox="1">
            <a:spLocks noGrp="1"/>
          </p:cNvSpPr>
          <p:nvPr>
            <p:ph type="subTitle" idx="4"/>
          </p:nvPr>
        </p:nvSpPr>
        <p:spPr>
          <a:xfrm>
            <a:off x="1743000" y="2445675"/>
            <a:ext cx="2841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38"/>
          <p:cNvSpPr txBox="1">
            <a:spLocks noGrp="1"/>
          </p:cNvSpPr>
          <p:nvPr>
            <p:ph type="title" hasCustomPrompt="1"/>
          </p:nvPr>
        </p:nvSpPr>
        <p:spPr>
          <a:xfrm>
            <a:off x="1028700" y="1123000"/>
            <a:ext cx="7143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0" name="Google Shape;830;p38"/>
          <p:cNvSpPr txBox="1">
            <a:spLocks noGrp="1"/>
          </p:cNvSpPr>
          <p:nvPr>
            <p:ph type="title" idx="5" hasCustomPrompt="1"/>
          </p:nvPr>
        </p:nvSpPr>
        <p:spPr>
          <a:xfrm>
            <a:off x="1028700" y="1959450"/>
            <a:ext cx="7143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1" name="Google Shape;831;p38"/>
          <p:cNvSpPr txBox="1">
            <a:spLocks noGrp="1"/>
          </p:cNvSpPr>
          <p:nvPr>
            <p:ph type="subTitle" idx="6"/>
          </p:nvPr>
        </p:nvSpPr>
        <p:spPr>
          <a:xfrm>
            <a:off x="1743001" y="2933474"/>
            <a:ext cx="20025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32" name="Google Shape;832;p38"/>
          <p:cNvSpPr txBox="1">
            <a:spLocks noGrp="1"/>
          </p:cNvSpPr>
          <p:nvPr>
            <p:ph type="subTitle" idx="7"/>
          </p:nvPr>
        </p:nvSpPr>
        <p:spPr>
          <a:xfrm>
            <a:off x="1743000" y="3280750"/>
            <a:ext cx="2841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38"/>
          <p:cNvSpPr txBox="1">
            <a:spLocks noGrp="1"/>
          </p:cNvSpPr>
          <p:nvPr>
            <p:ph type="subTitle" idx="8"/>
          </p:nvPr>
        </p:nvSpPr>
        <p:spPr>
          <a:xfrm>
            <a:off x="1743001" y="3757223"/>
            <a:ext cx="2002500" cy="347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34" name="Google Shape;834;p38"/>
          <p:cNvSpPr txBox="1">
            <a:spLocks noGrp="1"/>
          </p:cNvSpPr>
          <p:nvPr>
            <p:ph type="subTitle" idx="9"/>
          </p:nvPr>
        </p:nvSpPr>
        <p:spPr>
          <a:xfrm>
            <a:off x="1743000" y="4104500"/>
            <a:ext cx="2841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title" idx="13" hasCustomPrompt="1"/>
          </p:nvPr>
        </p:nvSpPr>
        <p:spPr>
          <a:xfrm>
            <a:off x="1028700" y="2795900"/>
            <a:ext cx="7143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6" name="Google Shape;836;p38"/>
          <p:cNvSpPr txBox="1">
            <a:spLocks noGrp="1"/>
          </p:cNvSpPr>
          <p:nvPr>
            <p:ph type="title" idx="14" hasCustomPrompt="1"/>
          </p:nvPr>
        </p:nvSpPr>
        <p:spPr>
          <a:xfrm>
            <a:off x="1028700" y="3617575"/>
            <a:ext cx="7143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7" name="Google Shape;837;p38"/>
          <p:cNvSpPr txBox="1">
            <a:spLocks noGrp="1"/>
          </p:cNvSpPr>
          <p:nvPr>
            <p:ph type="title" idx="1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9"/>
          <p:cNvSpPr/>
          <p:nvPr/>
        </p:nvSpPr>
        <p:spPr>
          <a:xfrm>
            <a:off x="-128575" y="657225"/>
            <a:ext cx="9654600" cy="18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9"/>
          <p:cNvSpPr/>
          <p:nvPr/>
        </p:nvSpPr>
        <p:spPr>
          <a:xfrm>
            <a:off x="-255300" y="2809875"/>
            <a:ext cx="9654600" cy="18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1" name="Google Shape;841;p39"/>
          <p:cNvCxnSpPr/>
          <p:nvPr/>
        </p:nvCxnSpPr>
        <p:spPr>
          <a:xfrm>
            <a:off x="-128569" y="3724277"/>
            <a:ext cx="97869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39"/>
          <p:cNvCxnSpPr/>
          <p:nvPr/>
        </p:nvCxnSpPr>
        <p:spPr>
          <a:xfrm>
            <a:off x="-128569" y="1571627"/>
            <a:ext cx="97869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3" name="Google Shape;843;p39"/>
          <p:cNvSpPr txBox="1">
            <a:spLocks noGrp="1"/>
          </p:cNvSpPr>
          <p:nvPr>
            <p:ph type="title" hasCustomPrompt="1"/>
          </p:nvPr>
        </p:nvSpPr>
        <p:spPr>
          <a:xfrm>
            <a:off x="714600" y="666746"/>
            <a:ext cx="77148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4" name="Google Shape;844;p39"/>
          <p:cNvSpPr txBox="1">
            <a:spLocks noGrp="1"/>
          </p:cNvSpPr>
          <p:nvPr>
            <p:ph type="subTitle" idx="1"/>
          </p:nvPr>
        </p:nvSpPr>
        <p:spPr>
          <a:xfrm>
            <a:off x="1641700" y="171733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45" name="Google Shape;845;p39"/>
          <p:cNvSpPr txBox="1">
            <a:spLocks noGrp="1"/>
          </p:cNvSpPr>
          <p:nvPr>
            <p:ph type="title" idx="2" hasCustomPrompt="1"/>
          </p:nvPr>
        </p:nvSpPr>
        <p:spPr>
          <a:xfrm>
            <a:off x="714600" y="2800346"/>
            <a:ext cx="77148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6" name="Google Shape;846;p39"/>
          <p:cNvSpPr txBox="1">
            <a:spLocks noGrp="1"/>
          </p:cNvSpPr>
          <p:nvPr>
            <p:ph type="subTitle" idx="3"/>
          </p:nvPr>
        </p:nvSpPr>
        <p:spPr>
          <a:xfrm>
            <a:off x="1641700" y="385093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0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0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9" name="Google Shape;849;p40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50" name="Google Shape;850;p40"/>
          <p:cNvSpPr txBox="1">
            <a:spLocks noGrp="1"/>
          </p:cNvSpPr>
          <p:nvPr>
            <p:ph type="title"/>
          </p:nvPr>
        </p:nvSpPr>
        <p:spPr>
          <a:xfrm>
            <a:off x="838200" y="2476500"/>
            <a:ext cx="74973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1" name="Google Shape;51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1"/>
          <p:cNvSpPr/>
          <p:nvPr/>
        </p:nvSpPr>
        <p:spPr>
          <a:xfrm rot="10800000" flipH="1">
            <a:off x="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1"/>
          <p:cNvSpPr txBox="1">
            <a:spLocks noGrp="1"/>
          </p:cNvSpPr>
          <p:nvPr>
            <p:ph type="subTitle" idx="1"/>
          </p:nvPr>
        </p:nvSpPr>
        <p:spPr>
          <a:xfrm>
            <a:off x="1150301" y="17264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54" name="Google Shape;854;p41"/>
          <p:cNvSpPr txBox="1">
            <a:spLocks noGrp="1"/>
          </p:cNvSpPr>
          <p:nvPr>
            <p:ph type="subTitle" idx="2"/>
          </p:nvPr>
        </p:nvSpPr>
        <p:spPr>
          <a:xfrm>
            <a:off x="3731359" y="17309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55" name="Google Shape;855;p41"/>
          <p:cNvSpPr txBox="1">
            <a:spLocks noGrp="1"/>
          </p:cNvSpPr>
          <p:nvPr>
            <p:ph type="subTitle" idx="3"/>
          </p:nvPr>
        </p:nvSpPr>
        <p:spPr>
          <a:xfrm>
            <a:off x="6353955" y="17309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56" name="Google Shape;856;p41"/>
          <p:cNvSpPr txBox="1">
            <a:spLocks noGrp="1"/>
          </p:cNvSpPr>
          <p:nvPr>
            <p:ph type="subTitle" idx="4"/>
          </p:nvPr>
        </p:nvSpPr>
        <p:spPr>
          <a:xfrm>
            <a:off x="914201" y="2073732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41"/>
          <p:cNvSpPr txBox="1">
            <a:spLocks noGrp="1"/>
          </p:cNvSpPr>
          <p:nvPr>
            <p:ph type="subTitle" idx="5"/>
          </p:nvPr>
        </p:nvSpPr>
        <p:spPr>
          <a:xfrm>
            <a:off x="3520799" y="20829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41"/>
          <p:cNvSpPr txBox="1">
            <a:spLocks noGrp="1"/>
          </p:cNvSpPr>
          <p:nvPr>
            <p:ph type="subTitle" idx="6"/>
          </p:nvPr>
        </p:nvSpPr>
        <p:spPr>
          <a:xfrm>
            <a:off x="6143355" y="2082928"/>
            <a:ext cx="20925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41"/>
          <p:cNvSpPr txBox="1">
            <a:spLocks noGrp="1"/>
          </p:cNvSpPr>
          <p:nvPr>
            <p:ph type="subTitle" idx="7"/>
          </p:nvPr>
        </p:nvSpPr>
        <p:spPr>
          <a:xfrm>
            <a:off x="2425034" y="35538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60" name="Google Shape;860;p41"/>
          <p:cNvSpPr txBox="1">
            <a:spLocks noGrp="1"/>
          </p:cNvSpPr>
          <p:nvPr>
            <p:ph type="subTitle" idx="8"/>
          </p:nvPr>
        </p:nvSpPr>
        <p:spPr>
          <a:xfrm>
            <a:off x="2214474" y="39020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41"/>
          <p:cNvSpPr txBox="1">
            <a:spLocks noGrp="1"/>
          </p:cNvSpPr>
          <p:nvPr>
            <p:ph type="subTitle" idx="9"/>
          </p:nvPr>
        </p:nvSpPr>
        <p:spPr>
          <a:xfrm>
            <a:off x="5047630" y="35538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862" name="Google Shape;862;p41"/>
          <p:cNvSpPr txBox="1">
            <a:spLocks noGrp="1"/>
          </p:cNvSpPr>
          <p:nvPr>
            <p:ph type="subTitle" idx="13"/>
          </p:nvPr>
        </p:nvSpPr>
        <p:spPr>
          <a:xfrm>
            <a:off x="4837030" y="3902085"/>
            <a:ext cx="20925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41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1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1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1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BLANK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42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42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2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20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65625" y="39017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chemeClr val="accent4">
              <a:alpha val="122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96" name="Google Shape;96;p10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97" name="Google Shape;97;p10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0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10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chemeClr val="accent3">
                <a:alpha val="53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07" name="Google Shape;107;p10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11" name="Google Shape;111;p10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chemeClr val="dk1">
                  <a:alpha val="787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chemeClr val="accent3">
                  <a:alpha val="5195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10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39" name="Google Shape;139;p10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10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141;p10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10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chemeClr val="accent4">
              <a:alpha val="1229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curtador.com.br/dhy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3"/>
          <p:cNvSpPr txBox="1">
            <a:spLocks noGrp="1"/>
          </p:cNvSpPr>
          <p:nvPr>
            <p:ph type="ctrTitle"/>
          </p:nvPr>
        </p:nvSpPr>
        <p:spPr>
          <a:xfrm>
            <a:off x="2185200" y="491225"/>
            <a:ext cx="38664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00BD4"/>
                </a:solidFill>
                <a:latin typeface="Mitr SemiBold"/>
                <a:ea typeface="Mitr SemiBold"/>
                <a:cs typeface="Mitr SemiBold"/>
                <a:sym typeface="Mitr SemiBold"/>
              </a:rPr>
              <a:t>GIRLS</a:t>
            </a:r>
            <a:r>
              <a:rPr lang="en" sz="4800">
                <a:latin typeface="Mitr SemiBold"/>
                <a:ea typeface="Mitr SemiBold"/>
                <a:cs typeface="Mitr SemiBold"/>
                <a:sym typeface="Mitr SemiBold"/>
              </a:rPr>
              <a:t> drive</a:t>
            </a:r>
            <a:endParaRPr sz="4800">
              <a:latin typeface="Mitr SemiBold"/>
              <a:ea typeface="Mitr SemiBold"/>
              <a:cs typeface="Mitr SemiBold"/>
              <a:sym typeface="Mit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878" name="Google Shape;878;p43"/>
          <p:cNvSpPr txBox="1">
            <a:spLocks noGrp="1"/>
          </p:cNvSpPr>
          <p:nvPr>
            <p:ph type="subTitle" idx="1"/>
          </p:nvPr>
        </p:nvSpPr>
        <p:spPr>
          <a:xfrm>
            <a:off x="292700" y="4303100"/>
            <a:ext cx="25638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itr"/>
                <a:ea typeface="Mitr"/>
                <a:cs typeface="Mitr"/>
                <a:sym typeface="Mitr"/>
              </a:rPr>
              <a:t>Nomes: Paloma, Sofia, Ana Clara, Kailany, Rodrigo Maia, Rodrigo Fernandes</a:t>
            </a:r>
            <a:endParaRPr>
              <a:latin typeface="Mitr"/>
              <a:ea typeface="Mitr"/>
              <a:cs typeface="Mitr"/>
              <a:sym typeface="Mitr"/>
            </a:endParaRPr>
          </a:p>
        </p:txBody>
      </p:sp>
      <p:grpSp>
        <p:nvGrpSpPr>
          <p:cNvPr id="879" name="Google Shape;879;p43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880" name="Google Shape;880;p43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oogle Shape;881;p43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882" name="Google Shape;882;p43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3" name="Google Shape;883;p43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884" name="Google Shape;884;p43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43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43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43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43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3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3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3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3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3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3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3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3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3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3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3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3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3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E2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3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3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3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3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3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3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3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3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3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3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3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3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3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3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3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3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3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3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3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3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3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3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3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3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3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3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3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3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3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3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3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3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3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935" name="Google Shape;9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96" y="491221"/>
            <a:ext cx="627600" cy="6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43"/>
          <p:cNvSpPr txBox="1">
            <a:spLocks noGrp="1"/>
          </p:cNvSpPr>
          <p:nvPr>
            <p:ph type="ctrTitle"/>
          </p:nvPr>
        </p:nvSpPr>
        <p:spPr>
          <a:xfrm>
            <a:off x="1534225" y="1514300"/>
            <a:ext cx="38664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tr SemiBold"/>
                <a:ea typeface="Mitr SemiBold"/>
                <a:cs typeface="Mitr SemiBold"/>
                <a:sym typeface="Mitr SemiBold"/>
              </a:rPr>
              <a:t>Empoderando mulheres através de um transporte seguro, confortável e inclusivo</a:t>
            </a:r>
            <a:endParaRPr sz="1800">
              <a:latin typeface="Mitr SemiBold"/>
              <a:ea typeface="Mitr SemiBold"/>
              <a:cs typeface="Mitr SemiBold"/>
              <a:sym typeface="Mit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 idx="15"/>
          </p:nvPr>
        </p:nvSpPr>
        <p:spPr>
          <a:xfrm>
            <a:off x="590375" y="397225"/>
            <a:ext cx="203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itr Medium"/>
                <a:ea typeface="Mitr Medium"/>
                <a:cs typeface="Mitr Medium"/>
                <a:sym typeface="Mitr Medium"/>
              </a:rPr>
              <a:t>Visão Geral</a:t>
            </a:r>
            <a:endParaRPr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942" name="Google Shape;942;p4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24700" y="1863925"/>
            <a:ext cx="1738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itr"/>
                <a:ea typeface="Mitr"/>
                <a:cs typeface="Mitr"/>
                <a:sym typeface="Mitr"/>
              </a:rPr>
              <a:t>Introdução</a:t>
            </a:r>
            <a:endParaRPr sz="22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3" name="Google Shape;943;p4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045848" y="1347614"/>
            <a:ext cx="1096500" cy="516311"/>
          </a:xfrm>
          <a:prstGeom prst="rect">
            <a:avLst/>
          </a:prstGeom>
          <a:solidFill>
            <a:srgbClr val="D00BD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uFill>
                  <a:noFill/>
                </a:uFill>
                <a:latin typeface="Mitr"/>
                <a:ea typeface="Mitr"/>
                <a:cs typeface="Mitr"/>
                <a:sym typeface="Mitr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44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4" name="Google Shape;944;p4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3463500" y="1944425"/>
            <a:ext cx="20325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itr"/>
                <a:ea typeface="Mitr"/>
                <a:cs typeface="Mitr"/>
                <a:sym typeface="Mitr"/>
              </a:rPr>
              <a:t>Contexto do Problema</a:t>
            </a:r>
            <a:endParaRPr sz="22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5" name="Google Shape;945;p4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3931499" y="1347614"/>
            <a:ext cx="1096500" cy="516311"/>
          </a:xfrm>
          <a:prstGeom prst="rect">
            <a:avLst/>
          </a:prstGeom>
          <a:solidFill>
            <a:srgbClr val="D00BD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uFill>
                  <a:noFill/>
                </a:uFill>
                <a:latin typeface="Mitr"/>
                <a:ea typeface="Mitr"/>
                <a:cs typeface="Mitr"/>
                <a:sym typeface="Mitr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z="4400" dirty="0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2</a:t>
            </a:r>
            <a:endParaRPr sz="44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6" name="Google Shape;946;p4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5496003" y="1909775"/>
            <a:ext cx="1923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itr"/>
                <a:ea typeface="Mitr"/>
                <a:cs typeface="Mitr"/>
                <a:sym typeface="Mitr"/>
              </a:rPr>
              <a:t>Conhecendo a persona</a:t>
            </a:r>
            <a:endParaRPr sz="22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7" name="Google Shape;947;p4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5967975" y="1347614"/>
            <a:ext cx="1096500" cy="516311"/>
          </a:xfrm>
          <a:prstGeom prst="rect">
            <a:avLst/>
          </a:prstGeom>
          <a:solidFill>
            <a:srgbClr val="D00BD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uFill>
                  <a:noFill/>
                </a:uFill>
                <a:latin typeface="Mitr"/>
                <a:ea typeface="Mitr"/>
                <a:cs typeface="Mitr"/>
                <a:sym typeface="Mitr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z="4400" dirty="0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3</a:t>
            </a:r>
            <a:endParaRPr sz="44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8" name="Google Shape;948;p4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2268404" y="3578025"/>
            <a:ext cx="2220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itr"/>
                <a:ea typeface="Mitr"/>
                <a:cs typeface="Mitr"/>
                <a:sym typeface="Mitr"/>
              </a:rPr>
              <a:t>Solução: </a:t>
            </a:r>
            <a:endParaRPr sz="2200">
              <a:latin typeface="Mitr"/>
              <a:ea typeface="Mitr"/>
              <a:cs typeface="Mitr"/>
              <a:sym typeface="Mit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D00BD4"/>
                </a:solidFill>
                <a:latin typeface="Mitr SemiBold"/>
                <a:ea typeface="Mitr SemiBold"/>
                <a:cs typeface="Mitr SemiBold"/>
                <a:sym typeface="Mitr SemiBold"/>
              </a:rPr>
              <a:t>Girls </a:t>
            </a:r>
            <a:r>
              <a:rPr lang="en" sz="2200">
                <a:latin typeface="Mitr SemiBold"/>
                <a:ea typeface="Mitr SemiBold"/>
                <a:cs typeface="Mitr SemiBold"/>
                <a:sym typeface="Mitr SemiBold"/>
              </a:rPr>
              <a:t>Drive</a:t>
            </a:r>
            <a:endParaRPr sz="2200">
              <a:latin typeface="Mitr SemiBold"/>
              <a:ea typeface="Mitr SemiBold"/>
              <a:cs typeface="Mitr SemiBold"/>
              <a:sym typeface="Mitr SemiBold"/>
            </a:endParaRPr>
          </a:p>
        </p:txBody>
      </p:sp>
      <p:sp>
        <p:nvSpPr>
          <p:cNvPr id="949" name="Google Shape;949;p4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5149378" y="2931790"/>
            <a:ext cx="1144800" cy="521960"/>
          </a:xfrm>
          <a:prstGeom prst="rect">
            <a:avLst/>
          </a:prstGeom>
          <a:solidFill>
            <a:srgbClr val="D00BD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lt1"/>
                </a:solidFill>
                <a:uFill>
                  <a:noFill/>
                </a:uFill>
                <a:latin typeface="Mitr"/>
                <a:ea typeface="Mitr"/>
                <a:cs typeface="Mitr"/>
                <a:sym typeface="Mitr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z="4400" dirty="0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5</a:t>
            </a:r>
            <a:endParaRPr sz="44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50" name="Google Shape;950;p4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4739654" y="3529950"/>
            <a:ext cx="2166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itr"/>
                <a:ea typeface="Mitr"/>
                <a:cs typeface="Mitr"/>
                <a:sym typeface="Mitr"/>
              </a:rPr>
              <a:t>Benefícios e Conclusão</a:t>
            </a:r>
            <a:endParaRPr sz="22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51" name="Google Shape;951;p4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806155" y="2931790"/>
            <a:ext cx="1144800" cy="521960"/>
          </a:xfrm>
          <a:prstGeom prst="rect">
            <a:avLst/>
          </a:prstGeom>
          <a:solidFill>
            <a:srgbClr val="D00BD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lt1"/>
                </a:solidFill>
                <a:uFill>
                  <a:noFill/>
                </a:uFill>
                <a:latin typeface="Mitr"/>
                <a:ea typeface="Mitr"/>
                <a:cs typeface="Mitr"/>
                <a:sym typeface="Mitr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z="4400" dirty="0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4</a:t>
            </a:r>
            <a:endParaRPr sz="44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cxnSp>
        <p:nvCxnSpPr>
          <p:cNvPr id="952" name="Google Shape;952;p44"/>
          <p:cNvCxnSpPr/>
          <p:nvPr/>
        </p:nvCxnSpPr>
        <p:spPr>
          <a:xfrm>
            <a:off x="701075" y="887025"/>
            <a:ext cx="173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53" name="Google Shape;953;p44"/>
          <p:cNvGrpSpPr/>
          <p:nvPr/>
        </p:nvGrpSpPr>
        <p:grpSpPr>
          <a:xfrm rot="1691553">
            <a:off x="-145291" y="3871524"/>
            <a:ext cx="978334" cy="1800888"/>
            <a:chOff x="4572011" y="858924"/>
            <a:chExt cx="1576938" cy="2835695"/>
          </a:xfrm>
        </p:grpSpPr>
        <p:sp>
          <p:nvSpPr>
            <p:cNvPr id="954" name="Google Shape;954;p44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rgbClr val="D00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/>
          <p:nvPr/>
        </p:nvSpPr>
        <p:spPr>
          <a:xfrm>
            <a:off x="1180325" y="1385275"/>
            <a:ext cx="26700" cy="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3" name="Google Shape;963;p45"/>
          <p:cNvSpPr/>
          <p:nvPr/>
        </p:nvSpPr>
        <p:spPr>
          <a:xfrm>
            <a:off x="-43500" y="0"/>
            <a:ext cx="4283400" cy="5143500"/>
          </a:xfrm>
          <a:prstGeom prst="rect">
            <a:avLst/>
          </a:prstGeom>
          <a:solidFill>
            <a:srgbClr val="242323"/>
          </a:solidFill>
          <a:ln w="9525" cap="flat" cmpd="sng">
            <a:solidFill>
              <a:srgbClr val="24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4" name="Google Shape;964;p45"/>
          <p:cNvSpPr/>
          <p:nvPr/>
        </p:nvSpPr>
        <p:spPr>
          <a:xfrm rot="5398577">
            <a:off x="2036108" y="2135850"/>
            <a:ext cx="5071800" cy="800100"/>
          </a:xfrm>
          <a:prstGeom prst="rtTriangle">
            <a:avLst/>
          </a:prstGeom>
          <a:solidFill>
            <a:srgbClr val="242323"/>
          </a:solidFill>
          <a:ln w="9525" cap="flat" cmpd="sng">
            <a:solidFill>
              <a:srgbClr val="24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5" name="Google Shape;965;p45"/>
          <p:cNvSpPr txBox="1">
            <a:spLocks noGrp="1"/>
          </p:cNvSpPr>
          <p:nvPr>
            <p:ph type="subTitle" idx="1"/>
          </p:nvPr>
        </p:nvSpPr>
        <p:spPr>
          <a:xfrm>
            <a:off x="145925" y="210150"/>
            <a:ext cx="46968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tr Medium"/>
                <a:ea typeface="Mitr Medium"/>
                <a:cs typeface="Mitr Medium"/>
                <a:sym typeface="Mitr Medium"/>
              </a:rPr>
              <a:t>Repensando o Transporte Urbano Feminino</a:t>
            </a:r>
            <a:endParaRPr sz="3000">
              <a:latin typeface="Mitr Medium"/>
              <a:ea typeface="Mitr Medium"/>
              <a:cs typeface="Mitr Medium"/>
              <a:sym typeface="Mitr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966" name="Google Shape;966;p45"/>
          <p:cNvSpPr txBox="1"/>
          <p:nvPr/>
        </p:nvSpPr>
        <p:spPr>
          <a:xfrm>
            <a:off x="145925" y="1838600"/>
            <a:ext cx="41532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itr Medium"/>
                <a:ea typeface="Mitr Medium"/>
                <a:cs typeface="Mitr Medium"/>
                <a:sym typeface="Mitr Medium"/>
              </a:rPr>
              <a:t>Exploraremos os desafios enfrentados pelas mulheres no transporte urbano e a solução inovadora proposta pelo projeto Girls Drive. Acompanhe-nos enquanto discutimos os dados alarmantes e como estamos trabalhando para criar uma </a:t>
            </a:r>
            <a:r>
              <a:rPr lang="en" sz="1700">
                <a:solidFill>
                  <a:schemeClr val="lt1"/>
                </a:solidFill>
                <a:latin typeface="Mitr Medium"/>
                <a:ea typeface="Mitr Medium"/>
                <a:cs typeface="Mitr Medium"/>
                <a:sym typeface="Mitr Medium"/>
              </a:rPr>
              <a:t>experiência </a:t>
            </a:r>
            <a:r>
              <a:rPr lang="en" sz="1500">
                <a:solidFill>
                  <a:schemeClr val="lt1"/>
                </a:solidFill>
                <a:latin typeface="Mitr Medium"/>
                <a:ea typeface="Mitr Medium"/>
                <a:cs typeface="Mitr Medium"/>
                <a:sym typeface="Mitr Medium"/>
              </a:rPr>
              <a:t>mais segura e acolhedora para todas as usuárias.</a:t>
            </a:r>
            <a:endParaRPr sz="1500">
              <a:solidFill>
                <a:schemeClr val="lt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grpSp>
        <p:nvGrpSpPr>
          <p:cNvPr id="967" name="Google Shape;967;p45"/>
          <p:cNvGrpSpPr/>
          <p:nvPr/>
        </p:nvGrpSpPr>
        <p:grpSpPr>
          <a:xfrm>
            <a:off x="-1213761" y="3584259"/>
            <a:ext cx="11373672" cy="2703068"/>
            <a:chOff x="-1284711" y="1970259"/>
            <a:chExt cx="11373672" cy="2703068"/>
          </a:xfrm>
        </p:grpSpPr>
        <p:grpSp>
          <p:nvGrpSpPr>
            <p:cNvPr id="968" name="Google Shape;968;p45"/>
            <p:cNvGrpSpPr/>
            <p:nvPr/>
          </p:nvGrpSpPr>
          <p:grpSpPr>
            <a:xfrm rot="10404141" flipH="1">
              <a:off x="-1225497" y="2204259"/>
              <a:ext cx="2040919" cy="1148366"/>
              <a:chOff x="4477361" y="2931816"/>
              <a:chExt cx="1422040" cy="800141"/>
            </a:xfrm>
          </p:grpSpPr>
          <p:sp>
            <p:nvSpPr>
              <p:cNvPr id="969" name="Google Shape;969;p45"/>
              <p:cNvSpPr/>
              <p:nvPr/>
            </p:nvSpPr>
            <p:spPr>
              <a:xfrm rot="7175099" flipH="1">
                <a:off x="4557079" y="3354389"/>
                <a:ext cx="276717" cy="344440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13778" extrusionOk="0">
                    <a:moveTo>
                      <a:pt x="712" y="921"/>
                    </a:moveTo>
                    <a:cubicBezTo>
                      <a:pt x="667" y="921"/>
                      <a:pt x="669" y="923"/>
                      <a:pt x="711" y="925"/>
                    </a:cubicBezTo>
                    <a:lnTo>
                      <a:pt x="711" y="925"/>
                    </a:lnTo>
                    <a:lnTo>
                      <a:pt x="712" y="921"/>
                    </a:lnTo>
                    <a:close/>
                    <a:moveTo>
                      <a:pt x="7805" y="1"/>
                    </a:moveTo>
                    <a:lnTo>
                      <a:pt x="7491" y="84"/>
                    </a:lnTo>
                    <a:cubicBezTo>
                      <a:pt x="7282" y="147"/>
                      <a:pt x="6989" y="189"/>
                      <a:pt x="6654" y="273"/>
                    </a:cubicBezTo>
                    <a:cubicBezTo>
                      <a:pt x="5943" y="419"/>
                      <a:pt x="5022" y="587"/>
                      <a:pt x="4080" y="712"/>
                    </a:cubicBezTo>
                    <a:cubicBezTo>
                      <a:pt x="3181" y="838"/>
                      <a:pt x="2239" y="900"/>
                      <a:pt x="1570" y="921"/>
                    </a:cubicBezTo>
                    <a:cubicBezTo>
                      <a:pt x="1353" y="928"/>
                      <a:pt x="1170" y="931"/>
                      <a:pt x="1026" y="931"/>
                    </a:cubicBezTo>
                    <a:cubicBezTo>
                      <a:pt x="870" y="931"/>
                      <a:pt x="762" y="928"/>
                      <a:pt x="711" y="925"/>
                    </a:cubicBezTo>
                    <a:lnTo>
                      <a:pt x="711" y="925"/>
                    </a:lnTo>
                    <a:lnTo>
                      <a:pt x="0" y="13768"/>
                    </a:lnTo>
                    <a:cubicBezTo>
                      <a:pt x="126" y="13768"/>
                      <a:pt x="502" y="13778"/>
                      <a:pt x="1062" y="13778"/>
                    </a:cubicBezTo>
                    <a:cubicBezTo>
                      <a:pt x="1342" y="13778"/>
                      <a:pt x="1667" y="13775"/>
                      <a:pt x="2030" y="13768"/>
                    </a:cubicBezTo>
                    <a:cubicBezTo>
                      <a:pt x="3097" y="13748"/>
                      <a:pt x="4457" y="13643"/>
                      <a:pt x="5796" y="13455"/>
                    </a:cubicBezTo>
                    <a:cubicBezTo>
                      <a:pt x="7156" y="13266"/>
                      <a:pt x="8453" y="13036"/>
                      <a:pt x="9458" y="12806"/>
                    </a:cubicBezTo>
                    <a:cubicBezTo>
                      <a:pt x="9918" y="12660"/>
                      <a:pt x="10337" y="12597"/>
                      <a:pt x="10629" y="12513"/>
                    </a:cubicBezTo>
                    <a:cubicBezTo>
                      <a:pt x="10922" y="12429"/>
                      <a:pt x="11069" y="12388"/>
                      <a:pt x="11069" y="12388"/>
                    </a:cubicBezTo>
                    <a:lnTo>
                      <a:pt x="780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 rot="7175099" flipH="1">
                <a:off x="4576281" y="3590751"/>
                <a:ext cx="102547" cy="18349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734" extrusionOk="0">
                    <a:moveTo>
                      <a:pt x="4039" y="1"/>
                    </a:moveTo>
                    <a:cubicBezTo>
                      <a:pt x="4039" y="1"/>
                      <a:pt x="3788" y="43"/>
                      <a:pt x="3411" y="64"/>
                    </a:cubicBezTo>
                    <a:cubicBezTo>
                      <a:pt x="3035" y="105"/>
                      <a:pt x="2533" y="147"/>
                      <a:pt x="2031" y="168"/>
                    </a:cubicBezTo>
                    <a:cubicBezTo>
                      <a:pt x="1528" y="210"/>
                      <a:pt x="1005" y="231"/>
                      <a:pt x="650" y="231"/>
                    </a:cubicBezTo>
                    <a:lnTo>
                      <a:pt x="22" y="231"/>
                    </a:lnTo>
                    <a:lnTo>
                      <a:pt x="1" y="733"/>
                    </a:lnTo>
                    <a:lnTo>
                      <a:pt x="650" y="733"/>
                    </a:lnTo>
                    <a:cubicBezTo>
                      <a:pt x="1047" y="733"/>
                      <a:pt x="1528" y="691"/>
                      <a:pt x="2051" y="670"/>
                    </a:cubicBezTo>
                    <a:cubicBezTo>
                      <a:pt x="2575" y="649"/>
                      <a:pt x="3077" y="628"/>
                      <a:pt x="3474" y="566"/>
                    </a:cubicBezTo>
                    <a:cubicBezTo>
                      <a:pt x="3830" y="524"/>
                      <a:pt x="4102" y="482"/>
                      <a:pt x="4102" y="482"/>
                    </a:cubicBezTo>
                    <a:lnTo>
                      <a:pt x="403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 rot="7175099" flipH="1">
                <a:off x="4679677" y="3172029"/>
                <a:ext cx="332191" cy="381339"/>
              </a:xfrm>
              <a:custGeom>
                <a:avLst/>
                <a:gdLst/>
                <a:ahLst/>
                <a:cxnLst/>
                <a:rect l="l" t="t" r="r" b="b"/>
                <a:pathLst>
                  <a:path w="13288" h="15254" extrusionOk="0">
                    <a:moveTo>
                      <a:pt x="6905" y="0"/>
                    </a:moveTo>
                    <a:cubicBezTo>
                      <a:pt x="6905" y="0"/>
                      <a:pt x="6487" y="209"/>
                      <a:pt x="5880" y="544"/>
                    </a:cubicBezTo>
                    <a:cubicBezTo>
                      <a:pt x="5608" y="733"/>
                      <a:pt x="5211" y="879"/>
                      <a:pt x="4813" y="1067"/>
                    </a:cubicBezTo>
                    <a:cubicBezTo>
                      <a:pt x="4416" y="1277"/>
                      <a:pt x="3997" y="1444"/>
                      <a:pt x="3558" y="1611"/>
                    </a:cubicBezTo>
                    <a:cubicBezTo>
                      <a:pt x="2700" y="1988"/>
                      <a:pt x="1800" y="2260"/>
                      <a:pt x="1131" y="2490"/>
                    </a:cubicBezTo>
                    <a:cubicBezTo>
                      <a:pt x="817" y="2574"/>
                      <a:pt x="524" y="2657"/>
                      <a:pt x="315" y="2720"/>
                    </a:cubicBezTo>
                    <a:lnTo>
                      <a:pt x="1" y="2783"/>
                    </a:lnTo>
                    <a:lnTo>
                      <a:pt x="3244" y="15254"/>
                    </a:lnTo>
                    <a:cubicBezTo>
                      <a:pt x="3244" y="15254"/>
                      <a:pt x="3411" y="15191"/>
                      <a:pt x="3683" y="15107"/>
                    </a:cubicBezTo>
                    <a:cubicBezTo>
                      <a:pt x="3976" y="15044"/>
                      <a:pt x="4395" y="14940"/>
                      <a:pt x="4876" y="14772"/>
                    </a:cubicBezTo>
                    <a:cubicBezTo>
                      <a:pt x="5838" y="14479"/>
                      <a:pt x="7115" y="14061"/>
                      <a:pt x="8370" y="13538"/>
                    </a:cubicBezTo>
                    <a:cubicBezTo>
                      <a:pt x="8998" y="13287"/>
                      <a:pt x="9626" y="13057"/>
                      <a:pt x="10211" y="12764"/>
                    </a:cubicBezTo>
                    <a:cubicBezTo>
                      <a:pt x="10776" y="12492"/>
                      <a:pt x="11320" y="12261"/>
                      <a:pt x="11781" y="12010"/>
                    </a:cubicBezTo>
                    <a:cubicBezTo>
                      <a:pt x="12680" y="11508"/>
                      <a:pt x="13287" y="11194"/>
                      <a:pt x="13287" y="11194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 rot="7175099" flipH="1">
                <a:off x="4724990" y="3404489"/>
                <a:ext cx="100447" cy="4239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696" extrusionOk="0">
                    <a:moveTo>
                      <a:pt x="3829" y="1"/>
                    </a:moveTo>
                    <a:cubicBezTo>
                      <a:pt x="3829" y="1"/>
                      <a:pt x="3599" y="84"/>
                      <a:pt x="3243" y="210"/>
                    </a:cubicBezTo>
                    <a:cubicBezTo>
                      <a:pt x="2867" y="315"/>
                      <a:pt x="2427" y="524"/>
                      <a:pt x="1925" y="649"/>
                    </a:cubicBezTo>
                    <a:cubicBezTo>
                      <a:pt x="963" y="984"/>
                      <a:pt x="0" y="1235"/>
                      <a:pt x="0" y="1235"/>
                    </a:cubicBezTo>
                    <a:lnTo>
                      <a:pt x="126" y="1696"/>
                    </a:lnTo>
                    <a:cubicBezTo>
                      <a:pt x="126" y="1696"/>
                      <a:pt x="1130" y="1444"/>
                      <a:pt x="2092" y="1131"/>
                    </a:cubicBezTo>
                    <a:cubicBezTo>
                      <a:pt x="2595" y="984"/>
                      <a:pt x="3055" y="817"/>
                      <a:pt x="3431" y="670"/>
                    </a:cubicBezTo>
                    <a:cubicBezTo>
                      <a:pt x="3787" y="545"/>
                      <a:pt x="4017" y="461"/>
                      <a:pt x="4017" y="461"/>
                    </a:cubicBezTo>
                    <a:lnTo>
                      <a:pt x="382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 rot="7175099" flipH="1">
                <a:off x="4844295" y="3053584"/>
                <a:ext cx="375589" cy="392339"/>
              </a:xfrm>
              <a:custGeom>
                <a:avLst/>
                <a:gdLst/>
                <a:ahLst/>
                <a:cxnLst/>
                <a:rect l="l" t="t" r="r" b="b"/>
                <a:pathLst>
                  <a:path w="15024" h="15694" extrusionOk="0">
                    <a:moveTo>
                      <a:pt x="5838" y="1"/>
                    </a:moveTo>
                    <a:lnTo>
                      <a:pt x="5022" y="796"/>
                    </a:lnTo>
                    <a:cubicBezTo>
                      <a:pt x="4771" y="1047"/>
                      <a:pt x="4457" y="1298"/>
                      <a:pt x="4143" y="1591"/>
                    </a:cubicBezTo>
                    <a:cubicBezTo>
                      <a:pt x="3829" y="1905"/>
                      <a:pt x="3453" y="2156"/>
                      <a:pt x="3097" y="2449"/>
                    </a:cubicBezTo>
                    <a:cubicBezTo>
                      <a:pt x="2909" y="2574"/>
                      <a:pt x="2720" y="2742"/>
                      <a:pt x="2532" y="2867"/>
                    </a:cubicBezTo>
                    <a:cubicBezTo>
                      <a:pt x="2365" y="3014"/>
                      <a:pt x="2176" y="3097"/>
                      <a:pt x="1988" y="3244"/>
                    </a:cubicBezTo>
                    <a:cubicBezTo>
                      <a:pt x="1632" y="3474"/>
                      <a:pt x="1319" y="3725"/>
                      <a:pt x="1005" y="3892"/>
                    </a:cubicBezTo>
                    <a:cubicBezTo>
                      <a:pt x="398" y="4269"/>
                      <a:pt x="0" y="4499"/>
                      <a:pt x="0" y="4499"/>
                    </a:cubicBezTo>
                    <a:lnTo>
                      <a:pt x="6361" y="15693"/>
                    </a:lnTo>
                    <a:cubicBezTo>
                      <a:pt x="6361" y="15693"/>
                      <a:pt x="6926" y="15317"/>
                      <a:pt x="7826" y="14794"/>
                    </a:cubicBezTo>
                    <a:cubicBezTo>
                      <a:pt x="8265" y="14543"/>
                      <a:pt x="8767" y="14208"/>
                      <a:pt x="9290" y="13831"/>
                    </a:cubicBezTo>
                    <a:cubicBezTo>
                      <a:pt x="9542" y="13643"/>
                      <a:pt x="9814" y="13434"/>
                      <a:pt x="10106" y="13266"/>
                    </a:cubicBezTo>
                    <a:cubicBezTo>
                      <a:pt x="10358" y="13057"/>
                      <a:pt x="10651" y="12848"/>
                      <a:pt x="10902" y="12638"/>
                    </a:cubicBezTo>
                    <a:cubicBezTo>
                      <a:pt x="12011" y="11822"/>
                      <a:pt x="12994" y="10881"/>
                      <a:pt x="13789" y="10190"/>
                    </a:cubicBezTo>
                    <a:cubicBezTo>
                      <a:pt x="14521" y="9500"/>
                      <a:pt x="15024" y="8998"/>
                      <a:pt x="15024" y="8998"/>
                    </a:cubicBezTo>
                    <a:lnTo>
                      <a:pt x="58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 rot="7175099" flipH="1">
                <a:off x="4917035" y="3261144"/>
                <a:ext cx="91022" cy="65423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2617" extrusionOk="0">
                    <a:moveTo>
                      <a:pt x="3369" y="1"/>
                    </a:moveTo>
                    <a:cubicBezTo>
                      <a:pt x="3369" y="1"/>
                      <a:pt x="3327" y="22"/>
                      <a:pt x="3243" y="105"/>
                    </a:cubicBezTo>
                    <a:cubicBezTo>
                      <a:pt x="3160" y="147"/>
                      <a:pt x="3034" y="273"/>
                      <a:pt x="2867" y="377"/>
                    </a:cubicBezTo>
                    <a:cubicBezTo>
                      <a:pt x="2553" y="587"/>
                      <a:pt x="2134" y="859"/>
                      <a:pt x="1716" y="1151"/>
                    </a:cubicBezTo>
                    <a:cubicBezTo>
                      <a:pt x="1297" y="1444"/>
                      <a:pt x="858" y="1675"/>
                      <a:pt x="544" y="1884"/>
                    </a:cubicBezTo>
                    <a:cubicBezTo>
                      <a:pt x="209" y="2072"/>
                      <a:pt x="0" y="2198"/>
                      <a:pt x="0" y="2198"/>
                    </a:cubicBezTo>
                    <a:lnTo>
                      <a:pt x="230" y="2616"/>
                    </a:lnTo>
                    <a:cubicBezTo>
                      <a:pt x="230" y="2616"/>
                      <a:pt x="439" y="2491"/>
                      <a:pt x="774" y="2281"/>
                    </a:cubicBezTo>
                    <a:cubicBezTo>
                      <a:pt x="1130" y="2072"/>
                      <a:pt x="1569" y="1842"/>
                      <a:pt x="1988" y="1549"/>
                    </a:cubicBezTo>
                    <a:cubicBezTo>
                      <a:pt x="2406" y="1256"/>
                      <a:pt x="2825" y="963"/>
                      <a:pt x="3139" y="754"/>
                    </a:cubicBezTo>
                    <a:cubicBezTo>
                      <a:pt x="3285" y="649"/>
                      <a:pt x="3432" y="587"/>
                      <a:pt x="3494" y="503"/>
                    </a:cubicBezTo>
                    <a:cubicBezTo>
                      <a:pt x="3578" y="419"/>
                      <a:pt x="3641" y="398"/>
                      <a:pt x="3641" y="398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 rot="7175099" flipH="1">
                <a:off x="5045521" y="3007682"/>
                <a:ext cx="392839" cy="375064"/>
              </a:xfrm>
              <a:custGeom>
                <a:avLst/>
                <a:gdLst/>
                <a:ahLst/>
                <a:cxnLst/>
                <a:rect l="l" t="t" r="r" b="b"/>
                <a:pathLst>
                  <a:path w="15714" h="15003" extrusionOk="0">
                    <a:moveTo>
                      <a:pt x="4436" y="0"/>
                    </a:moveTo>
                    <a:cubicBezTo>
                      <a:pt x="4436" y="0"/>
                      <a:pt x="4185" y="377"/>
                      <a:pt x="3829" y="1005"/>
                    </a:cubicBezTo>
                    <a:cubicBezTo>
                      <a:pt x="3808" y="1088"/>
                      <a:pt x="3746" y="1172"/>
                      <a:pt x="3704" y="1256"/>
                    </a:cubicBezTo>
                    <a:lnTo>
                      <a:pt x="3536" y="1486"/>
                    </a:lnTo>
                    <a:cubicBezTo>
                      <a:pt x="3411" y="1632"/>
                      <a:pt x="3306" y="1821"/>
                      <a:pt x="3181" y="2009"/>
                    </a:cubicBezTo>
                    <a:cubicBezTo>
                      <a:pt x="3076" y="2197"/>
                      <a:pt x="2930" y="2407"/>
                      <a:pt x="2804" y="2574"/>
                    </a:cubicBezTo>
                    <a:cubicBezTo>
                      <a:pt x="2762" y="2679"/>
                      <a:pt x="2679" y="2762"/>
                      <a:pt x="2616" y="2867"/>
                    </a:cubicBezTo>
                    <a:lnTo>
                      <a:pt x="2407" y="3160"/>
                    </a:lnTo>
                    <a:cubicBezTo>
                      <a:pt x="2135" y="3557"/>
                      <a:pt x="1842" y="3913"/>
                      <a:pt x="1570" y="4248"/>
                    </a:cubicBezTo>
                    <a:cubicBezTo>
                      <a:pt x="1298" y="4604"/>
                      <a:pt x="1026" y="4876"/>
                      <a:pt x="795" y="5148"/>
                    </a:cubicBezTo>
                    <a:cubicBezTo>
                      <a:pt x="586" y="5399"/>
                      <a:pt x="398" y="5650"/>
                      <a:pt x="251" y="5775"/>
                    </a:cubicBezTo>
                    <a:lnTo>
                      <a:pt x="0" y="6006"/>
                    </a:lnTo>
                    <a:lnTo>
                      <a:pt x="9207" y="15003"/>
                    </a:lnTo>
                    <a:lnTo>
                      <a:pt x="9562" y="14668"/>
                    </a:lnTo>
                    <a:cubicBezTo>
                      <a:pt x="9793" y="14459"/>
                      <a:pt x="10065" y="14145"/>
                      <a:pt x="10399" y="13747"/>
                    </a:cubicBezTo>
                    <a:cubicBezTo>
                      <a:pt x="10734" y="13350"/>
                      <a:pt x="11132" y="12910"/>
                      <a:pt x="11550" y="12408"/>
                    </a:cubicBezTo>
                    <a:cubicBezTo>
                      <a:pt x="11927" y="11885"/>
                      <a:pt x="12345" y="11362"/>
                      <a:pt x="12764" y="10818"/>
                    </a:cubicBezTo>
                    <a:lnTo>
                      <a:pt x="13098" y="10420"/>
                    </a:lnTo>
                    <a:cubicBezTo>
                      <a:pt x="13203" y="10295"/>
                      <a:pt x="13266" y="10148"/>
                      <a:pt x="13370" y="10002"/>
                    </a:cubicBezTo>
                    <a:cubicBezTo>
                      <a:pt x="13559" y="9730"/>
                      <a:pt x="13747" y="9458"/>
                      <a:pt x="13935" y="9207"/>
                    </a:cubicBezTo>
                    <a:cubicBezTo>
                      <a:pt x="14082" y="8935"/>
                      <a:pt x="14270" y="8684"/>
                      <a:pt x="14417" y="8433"/>
                    </a:cubicBezTo>
                    <a:cubicBezTo>
                      <a:pt x="14500" y="8307"/>
                      <a:pt x="14584" y="8182"/>
                      <a:pt x="14668" y="8077"/>
                    </a:cubicBezTo>
                    <a:cubicBezTo>
                      <a:pt x="14731" y="7951"/>
                      <a:pt x="14814" y="7847"/>
                      <a:pt x="14856" y="7742"/>
                    </a:cubicBezTo>
                    <a:cubicBezTo>
                      <a:pt x="15358" y="6842"/>
                      <a:pt x="15714" y="6278"/>
                      <a:pt x="15714" y="6278"/>
                    </a:cubicBezTo>
                    <a:lnTo>
                      <a:pt x="4436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 rot="7175099" flipH="1">
                <a:off x="5139726" y="3177218"/>
                <a:ext cx="75848" cy="84748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90" extrusionOk="0">
                    <a:moveTo>
                      <a:pt x="2636" y="0"/>
                    </a:moveTo>
                    <a:cubicBezTo>
                      <a:pt x="2636" y="0"/>
                      <a:pt x="2490" y="209"/>
                      <a:pt x="2260" y="481"/>
                    </a:cubicBezTo>
                    <a:cubicBezTo>
                      <a:pt x="2155" y="649"/>
                      <a:pt x="2009" y="837"/>
                      <a:pt x="1862" y="1004"/>
                    </a:cubicBezTo>
                    <a:cubicBezTo>
                      <a:pt x="1695" y="1193"/>
                      <a:pt x="1527" y="1381"/>
                      <a:pt x="1360" y="1569"/>
                    </a:cubicBezTo>
                    <a:cubicBezTo>
                      <a:pt x="1025" y="1946"/>
                      <a:pt x="711" y="2323"/>
                      <a:pt x="439" y="2615"/>
                    </a:cubicBezTo>
                    <a:lnTo>
                      <a:pt x="0" y="3055"/>
                    </a:lnTo>
                    <a:lnTo>
                      <a:pt x="377" y="3390"/>
                    </a:lnTo>
                    <a:lnTo>
                      <a:pt x="816" y="2950"/>
                    </a:lnTo>
                    <a:cubicBezTo>
                      <a:pt x="1067" y="2657"/>
                      <a:pt x="1423" y="2302"/>
                      <a:pt x="1758" y="1904"/>
                    </a:cubicBezTo>
                    <a:cubicBezTo>
                      <a:pt x="1904" y="1695"/>
                      <a:pt x="2092" y="1507"/>
                      <a:pt x="2260" y="1318"/>
                    </a:cubicBezTo>
                    <a:cubicBezTo>
                      <a:pt x="2385" y="1151"/>
                      <a:pt x="2532" y="963"/>
                      <a:pt x="2636" y="795"/>
                    </a:cubicBezTo>
                    <a:cubicBezTo>
                      <a:pt x="2887" y="523"/>
                      <a:pt x="3034" y="314"/>
                      <a:pt x="3034" y="314"/>
                    </a:cubicBezTo>
                    <a:lnTo>
                      <a:pt x="2636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 rot="7175099" flipH="1">
                <a:off x="5270339" y="3033213"/>
                <a:ext cx="383439" cy="336366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3455" extrusionOk="0">
                    <a:moveTo>
                      <a:pt x="3035" y="1"/>
                    </a:moveTo>
                    <a:cubicBezTo>
                      <a:pt x="3035" y="1"/>
                      <a:pt x="2993" y="126"/>
                      <a:pt x="2930" y="336"/>
                    </a:cubicBezTo>
                    <a:cubicBezTo>
                      <a:pt x="2888" y="524"/>
                      <a:pt x="2784" y="838"/>
                      <a:pt x="2658" y="1173"/>
                    </a:cubicBezTo>
                    <a:cubicBezTo>
                      <a:pt x="2512" y="1528"/>
                      <a:pt x="2386" y="1926"/>
                      <a:pt x="2240" y="2365"/>
                    </a:cubicBezTo>
                    <a:cubicBezTo>
                      <a:pt x="2156" y="2574"/>
                      <a:pt x="2072" y="2825"/>
                      <a:pt x="1968" y="3035"/>
                    </a:cubicBezTo>
                    <a:cubicBezTo>
                      <a:pt x="1863" y="3265"/>
                      <a:pt x="1779" y="3474"/>
                      <a:pt x="1675" y="3704"/>
                    </a:cubicBezTo>
                    <a:cubicBezTo>
                      <a:pt x="1570" y="3934"/>
                      <a:pt x="1507" y="4186"/>
                      <a:pt x="1403" y="4395"/>
                    </a:cubicBezTo>
                    <a:cubicBezTo>
                      <a:pt x="1319" y="4604"/>
                      <a:pt x="1215" y="4813"/>
                      <a:pt x="1110" y="5022"/>
                    </a:cubicBezTo>
                    <a:cubicBezTo>
                      <a:pt x="901" y="5399"/>
                      <a:pt x="712" y="5797"/>
                      <a:pt x="566" y="6111"/>
                    </a:cubicBezTo>
                    <a:cubicBezTo>
                      <a:pt x="399" y="6445"/>
                      <a:pt x="273" y="6717"/>
                      <a:pt x="168" y="6906"/>
                    </a:cubicBezTo>
                    <a:cubicBezTo>
                      <a:pt x="64" y="7073"/>
                      <a:pt x="1" y="7178"/>
                      <a:pt x="1" y="7178"/>
                    </a:cubicBezTo>
                    <a:lnTo>
                      <a:pt x="11237" y="13455"/>
                    </a:lnTo>
                    <a:lnTo>
                      <a:pt x="11467" y="13078"/>
                    </a:lnTo>
                    <a:cubicBezTo>
                      <a:pt x="11614" y="12806"/>
                      <a:pt x="11781" y="12450"/>
                      <a:pt x="12011" y="11990"/>
                    </a:cubicBezTo>
                    <a:cubicBezTo>
                      <a:pt x="12241" y="11551"/>
                      <a:pt x="12492" y="11028"/>
                      <a:pt x="12764" y="10484"/>
                    </a:cubicBezTo>
                    <a:cubicBezTo>
                      <a:pt x="12911" y="10212"/>
                      <a:pt x="13036" y="9898"/>
                      <a:pt x="13162" y="9626"/>
                    </a:cubicBezTo>
                    <a:cubicBezTo>
                      <a:pt x="13287" y="9312"/>
                      <a:pt x="13434" y="9019"/>
                      <a:pt x="13559" y="8705"/>
                    </a:cubicBezTo>
                    <a:cubicBezTo>
                      <a:pt x="13664" y="8391"/>
                      <a:pt x="13790" y="8077"/>
                      <a:pt x="13915" y="7784"/>
                    </a:cubicBezTo>
                    <a:cubicBezTo>
                      <a:pt x="14062" y="7471"/>
                      <a:pt x="14166" y="7178"/>
                      <a:pt x="14271" y="6906"/>
                    </a:cubicBezTo>
                    <a:cubicBezTo>
                      <a:pt x="14480" y="6320"/>
                      <a:pt x="14647" y="5797"/>
                      <a:pt x="14815" y="5336"/>
                    </a:cubicBezTo>
                    <a:cubicBezTo>
                      <a:pt x="14961" y="4855"/>
                      <a:pt x="15108" y="4458"/>
                      <a:pt x="15212" y="4206"/>
                    </a:cubicBezTo>
                    <a:cubicBezTo>
                      <a:pt x="15275" y="3934"/>
                      <a:pt x="15338" y="3788"/>
                      <a:pt x="15338" y="3788"/>
                    </a:cubicBez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 rot="7175099" flipH="1">
                <a:off x="5378302" y="3156716"/>
                <a:ext cx="55473" cy="95747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830" extrusionOk="0">
                    <a:moveTo>
                      <a:pt x="1779" y="1"/>
                    </a:moveTo>
                    <a:cubicBezTo>
                      <a:pt x="1779" y="1"/>
                      <a:pt x="1695" y="231"/>
                      <a:pt x="1549" y="566"/>
                    </a:cubicBezTo>
                    <a:cubicBezTo>
                      <a:pt x="1402" y="942"/>
                      <a:pt x="1151" y="1382"/>
                      <a:pt x="942" y="1821"/>
                    </a:cubicBezTo>
                    <a:cubicBezTo>
                      <a:pt x="712" y="2260"/>
                      <a:pt x="481" y="2721"/>
                      <a:pt x="314" y="3056"/>
                    </a:cubicBezTo>
                    <a:cubicBezTo>
                      <a:pt x="126" y="3390"/>
                      <a:pt x="0" y="3600"/>
                      <a:pt x="0" y="3600"/>
                    </a:cubicBezTo>
                    <a:lnTo>
                      <a:pt x="440" y="3830"/>
                    </a:lnTo>
                    <a:cubicBezTo>
                      <a:pt x="440" y="3830"/>
                      <a:pt x="586" y="3621"/>
                      <a:pt x="753" y="3286"/>
                    </a:cubicBezTo>
                    <a:cubicBezTo>
                      <a:pt x="942" y="2951"/>
                      <a:pt x="1151" y="2470"/>
                      <a:pt x="1381" y="2030"/>
                    </a:cubicBezTo>
                    <a:cubicBezTo>
                      <a:pt x="1590" y="1591"/>
                      <a:pt x="1821" y="1110"/>
                      <a:pt x="1988" y="775"/>
                    </a:cubicBezTo>
                    <a:cubicBezTo>
                      <a:pt x="2113" y="440"/>
                      <a:pt x="2218" y="210"/>
                      <a:pt x="2218" y="210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5"/>
              <p:cNvSpPr/>
              <p:nvPr/>
            </p:nvSpPr>
            <p:spPr>
              <a:xfrm rot="7175099" flipH="1">
                <a:off x="5501426" y="3107134"/>
                <a:ext cx="362015" cy="293467"/>
              </a:xfrm>
              <a:custGeom>
                <a:avLst/>
                <a:gdLst/>
                <a:ahLst/>
                <a:cxnLst/>
                <a:rect l="l" t="t" r="r" b="b"/>
                <a:pathLst>
                  <a:path w="14481" h="11739" extrusionOk="0">
                    <a:moveTo>
                      <a:pt x="1738" y="1"/>
                    </a:moveTo>
                    <a:cubicBezTo>
                      <a:pt x="1738" y="1"/>
                      <a:pt x="1654" y="524"/>
                      <a:pt x="1528" y="1277"/>
                    </a:cubicBezTo>
                    <a:cubicBezTo>
                      <a:pt x="1382" y="2030"/>
                      <a:pt x="1235" y="3056"/>
                      <a:pt x="1005" y="4039"/>
                    </a:cubicBezTo>
                    <a:cubicBezTo>
                      <a:pt x="901" y="4541"/>
                      <a:pt x="796" y="5043"/>
                      <a:pt x="691" y="5504"/>
                    </a:cubicBezTo>
                    <a:cubicBezTo>
                      <a:pt x="587" y="5985"/>
                      <a:pt x="440" y="6403"/>
                      <a:pt x="336" y="6759"/>
                    </a:cubicBezTo>
                    <a:cubicBezTo>
                      <a:pt x="126" y="7491"/>
                      <a:pt x="1" y="7973"/>
                      <a:pt x="1" y="7973"/>
                    </a:cubicBezTo>
                    <a:lnTo>
                      <a:pt x="12304" y="11739"/>
                    </a:lnTo>
                    <a:cubicBezTo>
                      <a:pt x="12304" y="11739"/>
                      <a:pt x="12492" y="11132"/>
                      <a:pt x="12743" y="10191"/>
                    </a:cubicBezTo>
                    <a:cubicBezTo>
                      <a:pt x="12848" y="9730"/>
                      <a:pt x="13036" y="9165"/>
                      <a:pt x="13162" y="8600"/>
                    </a:cubicBezTo>
                    <a:cubicBezTo>
                      <a:pt x="13287" y="8015"/>
                      <a:pt x="13455" y="7387"/>
                      <a:pt x="13580" y="6759"/>
                    </a:cubicBezTo>
                    <a:cubicBezTo>
                      <a:pt x="13873" y="5504"/>
                      <a:pt x="14062" y="4290"/>
                      <a:pt x="14208" y="3349"/>
                    </a:cubicBezTo>
                    <a:lnTo>
                      <a:pt x="14480" y="1779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5"/>
              <p:cNvSpPr/>
              <p:nvPr/>
            </p:nvSpPr>
            <p:spPr>
              <a:xfrm rot="7175099" flipH="1">
                <a:off x="5613022" y="3190602"/>
                <a:ext cx="36624" cy="100972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039" extrusionOk="0">
                    <a:moveTo>
                      <a:pt x="1005" y="0"/>
                    </a:moveTo>
                    <a:cubicBezTo>
                      <a:pt x="1005" y="0"/>
                      <a:pt x="942" y="251"/>
                      <a:pt x="858" y="628"/>
                    </a:cubicBezTo>
                    <a:cubicBezTo>
                      <a:pt x="837" y="816"/>
                      <a:pt x="795" y="1026"/>
                      <a:pt x="733" y="1256"/>
                    </a:cubicBezTo>
                    <a:cubicBezTo>
                      <a:pt x="712" y="1465"/>
                      <a:pt x="607" y="1716"/>
                      <a:pt x="544" y="1946"/>
                    </a:cubicBezTo>
                    <a:cubicBezTo>
                      <a:pt x="272" y="2930"/>
                      <a:pt x="0" y="3892"/>
                      <a:pt x="0" y="3892"/>
                    </a:cubicBezTo>
                    <a:lnTo>
                      <a:pt x="461" y="4039"/>
                    </a:lnTo>
                    <a:cubicBezTo>
                      <a:pt x="461" y="4039"/>
                      <a:pt x="733" y="3076"/>
                      <a:pt x="1025" y="2093"/>
                    </a:cubicBezTo>
                    <a:cubicBezTo>
                      <a:pt x="1067" y="1821"/>
                      <a:pt x="1151" y="1591"/>
                      <a:pt x="1214" y="1360"/>
                    </a:cubicBezTo>
                    <a:cubicBezTo>
                      <a:pt x="1256" y="1109"/>
                      <a:pt x="1277" y="900"/>
                      <a:pt x="1339" y="733"/>
                    </a:cubicBezTo>
                    <a:cubicBezTo>
                      <a:pt x="1402" y="356"/>
                      <a:pt x="1465" y="105"/>
                      <a:pt x="1465" y="105"/>
                    </a:cubicBez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45"/>
            <p:cNvGrpSpPr/>
            <p:nvPr/>
          </p:nvGrpSpPr>
          <p:grpSpPr>
            <a:xfrm rot="10800000">
              <a:off x="5683508" y="3727938"/>
              <a:ext cx="1565629" cy="891204"/>
              <a:chOff x="2532125" y="1356325"/>
              <a:chExt cx="1605609" cy="913962"/>
            </a:xfrm>
          </p:grpSpPr>
          <p:sp>
            <p:nvSpPr>
              <p:cNvPr id="982" name="Google Shape;982;p45"/>
              <p:cNvSpPr/>
              <p:nvPr/>
            </p:nvSpPr>
            <p:spPr>
              <a:xfrm>
                <a:off x="2541893" y="1356325"/>
                <a:ext cx="353056" cy="473032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604" y="12869"/>
                    </a:lnTo>
                    <a:lnTo>
                      <a:pt x="9604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2532125" y="1583990"/>
                <a:ext cx="156146" cy="18489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503" extrusionOk="0">
                    <a:moveTo>
                      <a:pt x="0" y="0"/>
                    </a:moveTo>
                    <a:lnTo>
                      <a:pt x="0" y="502"/>
                    </a:lnTo>
                    <a:lnTo>
                      <a:pt x="4248" y="502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2894128" y="1356325"/>
                <a:ext cx="360738" cy="473804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12890" extrusionOk="0">
                    <a:moveTo>
                      <a:pt x="0" y="1"/>
                    </a:moveTo>
                    <a:lnTo>
                      <a:pt x="0" y="12890"/>
                    </a:lnTo>
                    <a:lnTo>
                      <a:pt x="9437" y="12890"/>
                    </a:lnTo>
                    <a:lnTo>
                      <a:pt x="9814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2884360" y="1583990"/>
                <a:ext cx="156918" cy="18489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503" extrusionOk="0">
                    <a:moveTo>
                      <a:pt x="0" y="0"/>
                    </a:moveTo>
                    <a:lnTo>
                      <a:pt x="0" y="502"/>
                    </a:lnTo>
                    <a:lnTo>
                      <a:pt x="4269" y="50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3232736" y="1358641"/>
                <a:ext cx="463806" cy="536108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14585" extrusionOk="0">
                    <a:moveTo>
                      <a:pt x="356" y="1"/>
                    </a:moveTo>
                    <a:lnTo>
                      <a:pt x="1" y="12869"/>
                    </a:lnTo>
                    <a:lnTo>
                      <a:pt x="252" y="12869"/>
                    </a:lnTo>
                    <a:cubicBezTo>
                      <a:pt x="419" y="12869"/>
                      <a:pt x="670" y="12890"/>
                      <a:pt x="963" y="12910"/>
                    </a:cubicBezTo>
                    <a:cubicBezTo>
                      <a:pt x="1570" y="12973"/>
                      <a:pt x="2323" y="13120"/>
                      <a:pt x="3077" y="13329"/>
                    </a:cubicBezTo>
                    <a:cubicBezTo>
                      <a:pt x="3851" y="13538"/>
                      <a:pt x="4583" y="13852"/>
                      <a:pt x="5106" y="14124"/>
                    </a:cubicBezTo>
                    <a:cubicBezTo>
                      <a:pt x="5232" y="14187"/>
                      <a:pt x="5357" y="14250"/>
                      <a:pt x="5462" y="14291"/>
                    </a:cubicBezTo>
                    <a:cubicBezTo>
                      <a:pt x="5566" y="14354"/>
                      <a:pt x="5650" y="14396"/>
                      <a:pt x="5734" y="14459"/>
                    </a:cubicBezTo>
                    <a:cubicBezTo>
                      <a:pt x="5880" y="14543"/>
                      <a:pt x="5964" y="14584"/>
                      <a:pt x="5964" y="14584"/>
                    </a:cubicBezTo>
                    <a:lnTo>
                      <a:pt x="12618" y="3579"/>
                    </a:lnTo>
                    <a:cubicBezTo>
                      <a:pt x="12618" y="3579"/>
                      <a:pt x="12471" y="3474"/>
                      <a:pt x="12157" y="3286"/>
                    </a:cubicBezTo>
                    <a:cubicBezTo>
                      <a:pt x="11990" y="3202"/>
                      <a:pt x="11823" y="3097"/>
                      <a:pt x="11613" y="2972"/>
                    </a:cubicBezTo>
                    <a:lnTo>
                      <a:pt x="10881" y="2616"/>
                    </a:lnTo>
                    <a:cubicBezTo>
                      <a:pt x="9814" y="2051"/>
                      <a:pt x="8286" y="1423"/>
                      <a:pt x="6738" y="984"/>
                    </a:cubicBezTo>
                    <a:cubicBezTo>
                      <a:pt x="5169" y="545"/>
                      <a:pt x="3579" y="252"/>
                      <a:pt x="2386" y="126"/>
                    </a:cubicBezTo>
                    <a:cubicBezTo>
                      <a:pt x="1779" y="63"/>
                      <a:pt x="1256" y="42"/>
                      <a:pt x="921" y="22"/>
                    </a:cubicBezTo>
                    <a:cubicBezTo>
                      <a:pt x="566" y="1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3237367" y="1583990"/>
                <a:ext cx="157690" cy="40801"/>
              </a:xfrm>
              <a:custGeom>
                <a:avLst/>
                <a:gdLst/>
                <a:ahLst/>
                <a:cxnLst/>
                <a:rect l="l" t="t" r="r" b="b"/>
                <a:pathLst>
                  <a:path w="4290" h="1110" extrusionOk="0">
                    <a:moveTo>
                      <a:pt x="21" y="0"/>
                    </a:moveTo>
                    <a:lnTo>
                      <a:pt x="0" y="502"/>
                    </a:lnTo>
                    <a:cubicBezTo>
                      <a:pt x="0" y="502"/>
                      <a:pt x="1046" y="523"/>
                      <a:pt x="2093" y="691"/>
                    </a:cubicBezTo>
                    <a:cubicBezTo>
                      <a:pt x="3139" y="837"/>
                      <a:pt x="4164" y="1109"/>
                      <a:pt x="4164" y="1109"/>
                    </a:cubicBezTo>
                    <a:lnTo>
                      <a:pt x="4290" y="607"/>
                    </a:lnTo>
                    <a:cubicBezTo>
                      <a:pt x="4290" y="607"/>
                      <a:pt x="3243" y="356"/>
                      <a:pt x="2176" y="189"/>
                    </a:cubicBezTo>
                    <a:cubicBezTo>
                      <a:pt x="1109" y="42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3449634" y="1490153"/>
                <a:ext cx="571469" cy="569190"/>
              </a:xfrm>
              <a:custGeom>
                <a:avLst/>
                <a:gdLst/>
                <a:ahLst/>
                <a:cxnLst/>
                <a:rect l="l" t="t" r="r" b="b"/>
                <a:pathLst>
                  <a:path w="15547" h="15485" extrusionOk="0">
                    <a:moveTo>
                      <a:pt x="6654" y="1"/>
                    </a:moveTo>
                    <a:lnTo>
                      <a:pt x="0" y="11006"/>
                    </a:lnTo>
                    <a:lnTo>
                      <a:pt x="251" y="11153"/>
                    </a:lnTo>
                    <a:cubicBezTo>
                      <a:pt x="314" y="11195"/>
                      <a:pt x="398" y="11257"/>
                      <a:pt x="502" y="11320"/>
                    </a:cubicBezTo>
                    <a:cubicBezTo>
                      <a:pt x="607" y="11404"/>
                      <a:pt x="712" y="11467"/>
                      <a:pt x="837" y="11550"/>
                    </a:cubicBezTo>
                    <a:cubicBezTo>
                      <a:pt x="1339" y="11885"/>
                      <a:pt x="1946" y="12387"/>
                      <a:pt x="2490" y="12973"/>
                    </a:cubicBezTo>
                    <a:cubicBezTo>
                      <a:pt x="3055" y="13517"/>
                      <a:pt x="3536" y="14145"/>
                      <a:pt x="3871" y="14647"/>
                    </a:cubicBezTo>
                    <a:cubicBezTo>
                      <a:pt x="4038" y="14898"/>
                      <a:pt x="4185" y="15086"/>
                      <a:pt x="4269" y="15254"/>
                    </a:cubicBezTo>
                    <a:cubicBezTo>
                      <a:pt x="4352" y="15400"/>
                      <a:pt x="4394" y="15484"/>
                      <a:pt x="4394" y="15484"/>
                    </a:cubicBezTo>
                    <a:lnTo>
                      <a:pt x="15546" y="9144"/>
                    </a:lnTo>
                    <a:cubicBezTo>
                      <a:pt x="15546" y="9144"/>
                      <a:pt x="15149" y="8433"/>
                      <a:pt x="14479" y="7428"/>
                    </a:cubicBezTo>
                    <a:cubicBezTo>
                      <a:pt x="13789" y="6424"/>
                      <a:pt x="12805" y="5148"/>
                      <a:pt x="11676" y="3997"/>
                    </a:cubicBezTo>
                    <a:cubicBezTo>
                      <a:pt x="10546" y="2825"/>
                      <a:pt x="9311" y="1800"/>
                      <a:pt x="8328" y="1089"/>
                    </a:cubicBezTo>
                    <a:cubicBezTo>
                      <a:pt x="8056" y="900"/>
                      <a:pt x="7847" y="754"/>
                      <a:pt x="7637" y="628"/>
                    </a:cubicBezTo>
                    <a:cubicBezTo>
                      <a:pt x="7470" y="482"/>
                      <a:pt x="7282" y="377"/>
                      <a:pt x="7114" y="273"/>
                    </a:cubicBezTo>
                    <a:cubicBezTo>
                      <a:pt x="6842" y="105"/>
                      <a:pt x="6654" y="1"/>
                      <a:pt x="6654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3568835" y="1685509"/>
                <a:ext cx="135378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2951" extrusionOk="0">
                    <a:moveTo>
                      <a:pt x="272" y="0"/>
                    </a:moveTo>
                    <a:lnTo>
                      <a:pt x="0" y="419"/>
                    </a:lnTo>
                    <a:cubicBezTo>
                      <a:pt x="0" y="419"/>
                      <a:pt x="900" y="942"/>
                      <a:pt x="1737" y="1590"/>
                    </a:cubicBezTo>
                    <a:cubicBezTo>
                      <a:pt x="2155" y="1904"/>
                      <a:pt x="2553" y="2239"/>
                      <a:pt x="2825" y="2511"/>
                    </a:cubicBezTo>
                    <a:cubicBezTo>
                      <a:pt x="3118" y="2762"/>
                      <a:pt x="3306" y="2950"/>
                      <a:pt x="3306" y="2950"/>
                    </a:cubicBezTo>
                    <a:lnTo>
                      <a:pt x="3683" y="2637"/>
                    </a:lnTo>
                    <a:cubicBezTo>
                      <a:pt x="3683" y="2637"/>
                      <a:pt x="3474" y="2448"/>
                      <a:pt x="3202" y="2155"/>
                    </a:cubicBezTo>
                    <a:cubicBezTo>
                      <a:pt x="2888" y="1904"/>
                      <a:pt x="2469" y="1528"/>
                      <a:pt x="2051" y="1214"/>
                    </a:cubicBezTo>
                    <a:cubicBezTo>
                      <a:pt x="1193" y="544"/>
                      <a:pt x="272" y="0"/>
                      <a:pt x="272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3607801" y="1816479"/>
                <a:ext cx="529933" cy="453808"/>
              </a:xfrm>
              <a:custGeom>
                <a:avLst/>
                <a:gdLst/>
                <a:ahLst/>
                <a:cxnLst/>
                <a:rect l="l" t="t" r="r" b="b"/>
                <a:pathLst>
                  <a:path w="14417" h="12346" extrusionOk="0">
                    <a:moveTo>
                      <a:pt x="11173" y="0"/>
                    </a:moveTo>
                    <a:lnTo>
                      <a:pt x="0" y="6340"/>
                    </a:lnTo>
                    <a:cubicBezTo>
                      <a:pt x="0" y="6340"/>
                      <a:pt x="42" y="6424"/>
                      <a:pt x="126" y="6570"/>
                    </a:cubicBezTo>
                    <a:cubicBezTo>
                      <a:pt x="209" y="6738"/>
                      <a:pt x="335" y="6947"/>
                      <a:pt x="439" y="7198"/>
                    </a:cubicBezTo>
                    <a:cubicBezTo>
                      <a:pt x="690" y="7742"/>
                      <a:pt x="983" y="8474"/>
                      <a:pt x="1172" y="9248"/>
                    </a:cubicBezTo>
                    <a:cubicBezTo>
                      <a:pt x="1381" y="10002"/>
                      <a:pt x="1486" y="10776"/>
                      <a:pt x="1527" y="11383"/>
                    </a:cubicBezTo>
                    <a:cubicBezTo>
                      <a:pt x="1527" y="11508"/>
                      <a:pt x="1569" y="11655"/>
                      <a:pt x="1569" y="11780"/>
                    </a:cubicBezTo>
                    <a:lnTo>
                      <a:pt x="1569" y="12094"/>
                    </a:lnTo>
                    <a:lnTo>
                      <a:pt x="1569" y="12345"/>
                    </a:lnTo>
                    <a:lnTo>
                      <a:pt x="14416" y="12345"/>
                    </a:lnTo>
                    <a:lnTo>
                      <a:pt x="14416" y="11801"/>
                    </a:lnTo>
                    <a:cubicBezTo>
                      <a:pt x="14395" y="11655"/>
                      <a:pt x="14395" y="11404"/>
                      <a:pt x="14395" y="11173"/>
                    </a:cubicBezTo>
                    <a:cubicBezTo>
                      <a:pt x="14395" y="10943"/>
                      <a:pt x="14375" y="10671"/>
                      <a:pt x="14354" y="10357"/>
                    </a:cubicBezTo>
                    <a:cubicBezTo>
                      <a:pt x="14270" y="9165"/>
                      <a:pt x="14040" y="7575"/>
                      <a:pt x="13621" y="6005"/>
                    </a:cubicBezTo>
                    <a:cubicBezTo>
                      <a:pt x="13203" y="4436"/>
                      <a:pt x="12617" y="2909"/>
                      <a:pt x="12094" y="1821"/>
                    </a:cubicBezTo>
                    <a:cubicBezTo>
                      <a:pt x="11864" y="1256"/>
                      <a:pt x="11592" y="816"/>
                      <a:pt x="11445" y="502"/>
                    </a:cubicBezTo>
                    <a:cubicBezTo>
                      <a:pt x="11278" y="188"/>
                      <a:pt x="11173" y="0"/>
                      <a:pt x="11173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5"/>
              <p:cNvSpPr/>
              <p:nvPr/>
            </p:nvSpPr>
            <p:spPr>
              <a:xfrm>
                <a:off x="3808779" y="1937764"/>
                <a:ext cx="77705" cy="15155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4123" extrusionOk="0">
                    <a:moveTo>
                      <a:pt x="419" y="0"/>
                    </a:moveTo>
                    <a:lnTo>
                      <a:pt x="1" y="251"/>
                    </a:lnTo>
                    <a:lnTo>
                      <a:pt x="63" y="398"/>
                    </a:lnTo>
                    <a:cubicBezTo>
                      <a:pt x="147" y="502"/>
                      <a:pt x="231" y="628"/>
                      <a:pt x="314" y="816"/>
                    </a:cubicBezTo>
                    <a:cubicBezTo>
                      <a:pt x="419" y="1004"/>
                      <a:pt x="524" y="1193"/>
                      <a:pt x="628" y="1423"/>
                    </a:cubicBezTo>
                    <a:lnTo>
                      <a:pt x="942" y="2134"/>
                    </a:lnTo>
                    <a:cubicBezTo>
                      <a:pt x="1109" y="2616"/>
                      <a:pt x="1319" y="3118"/>
                      <a:pt x="1423" y="3494"/>
                    </a:cubicBezTo>
                    <a:cubicBezTo>
                      <a:pt x="1591" y="3850"/>
                      <a:pt x="1633" y="4122"/>
                      <a:pt x="1633" y="4122"/>
                    </a:cubicBezTo>
                    <a:lnTo>
                      <a:pt x="2114" y="3976"/>
                    </a:lnTo>
                    <a:cubicBezTo>
                      <a:pt x="2114" y="3976"/>
                      <a:pt x="2030" y="3725"/>
                      <a:pt x="1905" y="3327"/>
                    </a:cubicBezTo>
                    <a:cubicBezTo>
                      <a:pt x="1779" y="2929"/>
                      <a:pt x="1591" y="2448"/>
                      <a:pt x="1381" y="1946"/>
                    </a:cubicBezTo>
                    <a:cubicBezTo>
                      <a:pt x="1277" y="1674"/>
                      <a:pt x="1172" y="1444"/>
                      <a:pt x="1068" y="1214"/>
                    </a:cubicBezTo>
                    <a:cubicBezTo>
                      <a:pt x="963" y="984"/>
                      <a:pt x="837" y="753"/>
                      <a:pt x="754" y="586"/>
                    </a:cubicBezTo>
                    <a:cubicBezTo>
                      <a:pt x="649" y="419"/>
                      <a:pt x="565" y="272"/>
                      <a:pt x="524" y="167"/>
                    </a:cubicBezTo>
                    <a:cubicBezTo>
                      <a:pt x="440" y="63"/>
                      <a:pt x="419" y="0"/>
                      <a:pt x="419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2" name="Google Shape;992;p45"/>
            <p:cNvGrpSpPr/>
            <p:nvPr/>
          </p:nvGrpSpPr>
          <p:grpSpPr>
            <a:xfrm rot="-4375879">
              <a:off x="1016879" y="1985528"/>
              <a:ext cx="1610059" cy="2965909"/>
              <a:chOff x="5102718" y="3271449"/>
              <a:chExt cx="1121987" cy="2066826"/>
            </a:xfrm>
          </p:grpSpPr>
          <p:sp>
            <p:nvSpPr>
              <p:cNvPr id="993" name="Google Shape;993;p45"/>
              <p:cNvSpPr/>
              <p:nvPr/>
            </p:nvSpPr>
            <p:spPr>
              <a:xfrm>
                <a:off x="5801879" y="3271449"/>
                <a:ext cx="37770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4732" extrusionOk="0">
                    <a:moveTo>
                      <a:pt x="9102" y="1"/>
                    </a:moveTo>
                    <a:lnTo>
                      <a:pt x="1" y="9103"/>
                    </a:lnTo>
                    <a:lnTo>
                      <a:pt x="42" y="9165"/>
                    </a:lnTo>
                    <a:cubicBezTo>
                      <a:pt x="105" y="9228"/>
                      <a:pt x="189" y="9312"/>
                      <a:pt x="335" y="9521"/>
                    </a:cubicBezTo>
                    <a:cubicBezTo>
                      <a:pt x="607" y="9898"/>
                      <a:pt x="1047" y="10567"/>
                      <a:pt x="1465" y="11362"/>
                    </a:cubicBezTo>
                    <a:cubicBezTo>
                      <a:pt x="1863" y="12137"/>
                      <a:pt x="2219" y="12974"/>
                      <a:pt x="2491" y="13622"/>
                    </a:cubicBezTo>
                    <a:cubicBezTo>
                      <a:pt x="2721" y="14292"/>
                      <a:pt x="2867" y="14731"/>
                      <a:pt x="2867" y="14731"/>
                    </a:cubicBezTo>
                    <a:lnTo>
                      <a:pt x="15107" y="10630"/>
                    </a:lnTo>
                    <a:cubicBezTo>
                      <a:pt x="15107" y="10630"/>
                      <a:pt x="14898" y="9961"/>
                      <a:pt x="14522" y="8977"/>
                    </a:cubicBezTo>
                    <a:cubicBezTo>
                      <a:pt x="14124" y="8015"/>
                      <a:pt x="13580" y="6696"/>
                      <a:pt x="12890" y="5420"/>
                    </a:cubicBezTo>
                    <a:cubicBezTo>
                      <a:pt x="12199" y="4102"/>
                      <a:pt x="11425" y="2826"/>
                      <a:pt x="10630" y="1800"/>
                    </a:cubicBezTo>
                    <a:cubicBezTo>
                      <a:pt x="10274" y="1277"/>
                      <a:pt x="9877" y="838"/>
                      <a:pt x="9584" y="524"/>
                    </a:cubicBezTo>
                    <a:cubicBezTo>
                      <a:pt x="9437" y="336"/>
                      <a:pt x="9312" y="210"/>
                      <a:pt x="9228" y="126"/>
                    </a:cubicBezTo>
                    <a:lnTo>
                      <a:pt x="9102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5916725" y="3347350"/>
                <a:ext cx="690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642" extrusionOk="0">
                    <a:moveTo>
                      <a:pt x="336" y="1"/>
                    </a:moveTo>
                    <a:lnTo>
                      <a:pt x="1" y="336"/>
                    </a:lnTo>
                    <a:lnTo>
                      <a:pt x="126" y="461"/>
                    </a:lnTo>
                    <a:cubicBezTo>
                      <a:pt x="210" y="545"/>
                      <a:pt x="315" y="671"/>
                      <a:pt x="440" y="817"/>
                    </a:cubicBezTo>
                    <a:cubicBezTo>
                      <a:pt x="691" y="1089"/>
                      <a:pt x="984" y="1487"/>
                      <a:pt x="1277" y="1905"/>
                    </a:cubicBezTo>
                    <a:cubicBezTo>
                      <a:pt x="1863" y="2742"/>
                      <a:pt x="2365" y="3642"/>
                      <a:pt x="2365" y="3642"/>
                    </a:cubicBezTo>
                    <a:lnTo>
                      <a:pt x="2763" y="3412"/>
                    </a:lnTo>
                    <a:cubicBezTo>
                      <a:pt x="2763" y="3412"/>
                      <a:pt x="2282" y="2512"/>
                      <a:pt x="1675" y="1633"/>
                    </a:cubicBezTo>
                    <a:cubicBezTo>
                      <a:pt x="1361" y="1194"/>
                      <a:pt x="1047" y="775"/>
                      <a:pt x="775" y="482"/>
                    </a:cubicBezTo>
                    <a:cubicBezTo>
                      <a:pt x="649" y="336"/>
                      <a:pt x="545" y="210"/>
                      <a:pt x="461" y="127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5"/>
              <p:cNvSpPr/>
              <p:nvPr/>
            </p:nvSpPr>
            <p:spPr>
              <a:xfrm>
                <a:off x="5871606" y="3529804"/>
                <a:ext cx="353100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4124" h="11279" extrusionOk="0">
                    <a:moveTo>
                      <a:pt x="12199" y="0"/>
                    </a:moveTo>
                    <a:lnTo>
                      <a:pt x="0" y="4143"/>
                    </a:lnTo>
                    <a:cubicBezTo>
                      <a:pt x="0" y="4143"/>
                      <a:pt x="168" y="4562"/>
                      <a:pt x="335" y="5231"/>
                    </a:cubicBezTo>
                    <a:cubicBezTo>
                      <a:pt x="565" y="5901"/>
                      <a:pt x="774" y="6800"/>
                      <a:pt x="921" y="7700"/>
                    </a:cubicBezTo>
                    <a:cubicBezTo>
                      <a:pt x="1088" y="8621"/>
                      <a:pt x="1193" y="9479"/>
                      <a:pt x="1214" y="10127"/>
                    </a:cubicBezTo>
                    <a:cubicBezTo>
                      <a:pt x="1235" y="10462"/>
                      <a:pt x="1235" y="10734"/>
                      <a:pt x="1235" y="10922"/>
                    </a:cubicBezTo>
                    <a:lnTo>
                      <a:pt x="1235" y="11194"/>
                    </a:lnTo>
                    <a:lnTo>
                      <a:pt x="14124" y="11278"/>
                    </a:lnTo>
                    <a:lnTo>
                      <a:pt x="14124" y="10755"/>
                    </a:lnTo>
                    <a:cubicBezTo>
                      <a:pt x="14124" y="10441"/>
                      <a:pt x="14103" y="9981"/>
                      <a:pt x="14082" y="9416"/>
                    </a:cubicBezTo>
                    <a:cubicBezTo>
                      <a:pt x="14019" y="8328"/>
                      <a:pt x="13872" y="6884"/>
                      <a:pt x="13600" y="5482"/>
                    </a:cubicBezTo>
                    <a:cubicBezTo>
                      <a:pt x="13140" y="2658"/>
                      <a:pt x="12199" y="0"/>
                      <a:pt x="12199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6027100" y="3552425"/>
                <a:ext cx="38750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4122" extrusionOk="0">
                    <a:moveTo>
                      <a:pt x="482" y="0"/>
                    </a:moveTo>
                    <a:lnTo>
                      <a:pt x="1" y="167"/>
                    </a:lnTo>
                    <a:cubicBezTo>
                      <a:pt x="1" y="167"/>
                      <a:pt x="105" y="398"/>
                      <a:pt x="210" y="774"/>
                    </a:cubicBezTo>
                    <a:cubicBezTo>
                      <a:pt x="315" y="1130"/>
                      <a:pt x="482" y="1632"/>
                      <a:pt x="608" y="2134"/>
                    </a:cubicBezTo>
                    <a:cubicBezTo>
                      <a:pt x="900" y="3118"/>
                      <a:pt x="1089" y="4122"/>
                      <a:pt x="1089" y="4122"/>
                    </a:cubicBezTo>
                    <a:lnTo>
                      <a:pt x="1549" y="4017"/>
                    </a:lnTo>
                    <a:cubicBezTo>
                      <a:pt x="1549" y="4017"/>
                      <a:pt x="1361" y="2992"/>
                      <a:pt x="1089" y="1988"/>
                    </a:cubicBezTo>
                    <a:cubicBezTo>
                      <a:pt x="942" y="1486"/>
                      <a:pt x="817" y="1004"/>
                      <a:pt x="691" y="628"/>
                    </a:cubicBezTo>
                    <a:lnTo>
                      <a:pt x="482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5"/>
              <p:cNvSpPr/>
              <p:nvPr/>
            </p:nvSpPr>
            <p:spPr>
              <a:xfrm>
                <a:off x="5865983" y="3803309"/>
                <a:ext cx="356250" cy="307075"/>
              </a:xfrm>
              <a:custGeom>
                <a:avLst/>
                <a:gdLst/>
                <a:ahLst/>
                <a:cxnLst/>
                <a:rect l="l" t="t" r="r" b="b"/>
                <a:pathLst>
                  <a:path w="14250" h="12283" extrusionOk="0">
                    <a:moveTo>
                      <a:pt x="1382" y="0"/>
                    </a:moveTo>
                    <a:cubicBezTo>
                      <a:pt x="1382" y="0"/>
                      <a:pt x="1382" y="419"/>
                      <a:pt x="1340" y="1026"/>
                    </a:cubicBezTo>
                    <a:cubicBezTo>
                      <a:pt x="1298" y="1632"/>
                      <a:pt x="1193" y="2407"/>
                      <a:pt x="1026" y="3118"/>
                    </a:cubicBezTo>
                    <a:cubicBezTo>
                      <a:pt x="859" y="3829"/>
                      <a:pt x="607" y="4478"/>
                      <a:pt x="398" y="4917"/>
                    </a:cubicBezTo>
                    <a:cubicBezTo>
                      <a:pt x="189" y="5399"/>
                      <a:pt x="1" y="5650"/>
                      <a:pt x="1" y="5650"/>
                    </a:cubicBezTo>
                    <a:lnTo>
                      <a:pt x="11027" y="12283"/>
                    </a:lnTo>
                    <a:cubicBezTo>
                      <a:pt x="11027" y="12283"/>
                      <a:pt x="11509" y="11571"/>
                      <a:pt x="12032" y="10441"/>
                    </a:cubicBezTo>
                    <a:cubicBezTo>
                      <a:pt x="12555" y="9311"/>
                      <a:pt x="13162" y="7742"/>
                      <a:pt x="13517" y="6215"/>
                    </a:cubicBezTo>
                    <a:cubicBezTo>
                      <a:pt x="13894" y="4666"/>
                      <a:pt x="14103" y="3118"/>
                      <a:pt x="14166" y="1967"/>
                    </a:cubicBezTo>
                    <a:cubicBezTo>
                      <a:pt x="14229" y="1423"/>
                      <a:pt x="14250" y="942"/>
                      <a:pt x="14250" y="607"/>
                    </a:cubicBezTo>
                    <a:lnTo>
                      <a:pt x="14250" y="84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5"/>
              <p:cNvSpPr/>
              <p:nvPr/>
            </p:nvSpPr>
            <p:spPr>
              <a:xfrm>
                <a:off x="6055875" y="3783625"/>
                <a:ext cx="225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144" extrusionOk="0">
                    <a:moveTo>
                      <a:pt x="398" y="0"/>
                    </a:moveTo>
                    <a:lnTo>
                      <a:pt x="398" y="628"/>
                    </a:lnTo>
                    <a:cubicBezTo>
                      <a:pt x="398" y="795"/>
                      <a:pt x="377" y="1046"/>
                      <a:pt x="377" y="1277"/>
                    </a:cubicBezTo>
                    <a:cubicBezTo>
                      <a:pt x="377" y="1528"/>
                      <a:pt x="356" y="1779"/>
                      <a:pt x="314" y="2030"/>
                    </a:cubicBezTo>
                    <a:cubicBezTo>
                      <a:pt x="210" y="3055"/>
                      <a:pt x="1" y="4039"/>
                      <a:pt x="1" y="4039"/>
                    </a:cubicBezTo>
                    <a:lnTo>
                      <a:pt x="503" y="4143"/>
                    </a:lnTo>
                    <a:cubicBezTo>
                      <a:pt x="503" y="4143"/>
                      <a:pt x="712" y="3139"/>
                      <a:pt x="817" y="2093"/>
                    </a:cubicBezTo>
                    <a:cubicBezTo>
                      <a:pt x="837" y="1821"/>
                      <a:pt x="837" y="1570"/>
                      <a:pt x="879" y="1318"/>
                    </a:cubicBezTo>
                    <a:cubicBezTo>
                      <a:pt x="879" y="1067"/>
                      <a:pt x="900" y="837"/>
                      <a:pt x="900" y="649"/>
                    </a:cubicBez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5764081" y="3941437"/>
                <a:ext cx="380850" cy="37980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15192" extrusionOk="0">
                    <a:moveTo>
                      <a:pt x="4165" y="1"/>
                    </a:moveTo>
                    <a:cubicBezTo>
                      <a:pt x="4165" y="1"/>
                      <a:pt x="4144" y="42"/>
                      <a:pt x="4060" y="168"/>
                    </a:cubicBezTo>
                    <a:cubicBezTo>
                      <a:pt x="3997" y="231"/>
                      <a:pt x="3955" y="314"/>
                      <a:pt x="3893" y="377"/>
                    </a:cubicBezTo>
                    <a:cubicBezTo>
                      <a:pt x="3851" y="461"/>
                      <a:pt x="3788" y="545"/>
                      <a:pt x="3725" y="649"/>
                    </a:cubicBezTo>
                    <a:cubicBezTo>
                      <a:pt x="3432" y="1047"/>
                      <a:pt x="3014" y="1528"/>
                      <a:pt x="2491" y="1988"/>
                    </a:cubicBezTo>
                    <a:cubicBezTo>
                      <a:pt x="1968" y="2428"/>
                      <a:pt x="1361" y="2846"/>
                      <a:pt x="859" y="3139"/>
                    </a:cubicBezTo>
                    <a:cubicBezTo>
                      <a:pt x="608" y="3286"/>
                      <a:pt x="398" y="3390"/>
                      <a:pt x="231" y="3474"/>
                    </a:cubicBezTo>
                    <a:cubicBezTo>
                      <a:pt x="105" y="3558"/>
                      <a:pt x="1" y="3600"/>
                      <a:pt x="1" y="3600"/>
                    </a:cubicBezTo>
                    <a:lnTo>
                      <a:pt x="5671" y="15191"/>
                    </a:lnTo>
                    <a:cubicBezTo>
                      <a:pt x="5671" y="15191"/>
                      <a:pt x="5859" y="15107"/>
                      <a:pt x="6152" y="14961"/>
                    </a:cubicBezTo>
                    <a:cubicBezTo>
                      <a:pt x="6445" y="14794"/>
                      <a:pt x="6885" y="14584"/>
                      <a:pt x="7387" y="14271"/>
                    </a:cubicBezTo>
                    <a:cubicBezTo>
                      <a:pt x="8391" y="13706"/>
                      <a:pt x="9730" y="12806"/>
                      <a:pt x="10965" y="11718"/>
                    </a:cubicBezTo>
                    <a:cubicBezTo>
                      <a:pt x="12220" y="10609"/>
                      <a:pt x="13350" y="9353"/>
                      <a:pt x="14082" y="8328"/>
                    </a:cubicBezTo>
                    <a:cubicBezTo>
                      <a:pt x="14250" y="8077"/>
                      <a:pt x="14438" y="7826"/>
                      <a:pt x="14564" y="7638"/>
                    </a:cubicBezTo>
                    <a:cubicBezTo>
                      <a:pt x="14710" y="7408"/>
                      <a:pt x="14836" y="7240"/>
                      <a:pt x="14940" y="7073"/>
                    </a:cubicBezTo>
                    <a:cubicBezTo>
                      <a:pt x="15129" y="6759"/>
                      <a:pt x="15233" y="6592"/>
                      <a:pt x="15233" y="6592"/>
                    </a:cubicBez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5"/>
              <p:cNvSpPr/>
              <p:nvPr/>
            </p:nvSpPr>
            <p:spPr>
              <a:xfrm>
                <a:off x="5946025" y="4002800"/>
                <a:ext cx="732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537" extrusionOk="0">
                    <a:moveTo>
                      <a:pt x="2511" y="0"/>
                    </a:moveTo>
                    <a:cubicBezTo>
                      <a:pt x="2511" y="0"/>
                      <a:pt x="2030" y="900"/>
                      <a:pt x="1361" y="1674"/>
                    </a:cubicBezTo>
                    <a:cubicBezTo>
                      <a:pt x="1047" y="2072"/>
                      <a:pt x="712" y="2469"/>
                      <a:pt x="461" y="2720"/>
                    </a:cubicBezTo>
                    <a:lnTo>
                      <a:pt x="1" y="3181"/>
                    </a:lnTo>
                    <a:lnTo>
                      <a:pt x="294" y="3536"/>
                    </a:lnTo>
                    <a:lnTo>
                      <a:pt x="775" y="3076"/>
                    </a:lnTo>
                    <a:cubicBezTo>
                      <a:pt x="1047" y="2783"/>
                      <a:pt x="1402" y="2427"/>
                      <a:pt x="1737" y="2009"/>
                    </a:cubicBezTo>
                    <a:cubicBezTo>
                      <a:pt x="2407" y="1193"/>
                      <a:pt x="2930" y="272"/>
                      <a:pt x="2930" y="272"/>
                    </a:cubicBez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5"/>
              <p:cNvSpPr/>
              <p:nvPr/>
            </p:nvSpPr>
            <p:spPr>
              <a:xfrm>
                <a:off x="5585251" y="4029989"/>
                <a:ext cx="325925" cy="366175"/>
              </a:xfrm>
              <a:custGeom>
                <a:avLst/>
                <a:gdLst/>
                <a:ahLst/>
                <a:cxnLst/>
                <a:rect l="l" t="t" r="r" b="b"/>
                <a:pathLst>
                  <a:path w="13037" h="14647" extrusionOk="0">
                    <a:moveTo>
                      <a:pt x="7387" y="0"/>
                    </a:moveTo>
                    <a:lnTo>
                      <a:pt x="7115" y="126"/>
                    </a:lnTo>
                    <a:cubicBezTo>
                      <a:pt x="6968" y="210"/>
                      <a:pt x="6738" y="293"/>
                      <a:pt x="6445" y="419"/>
                    </a:cubicBezTo>
                    <a:cubicBezTo>
                      <a:pt x="5860" y="649"/>
                      <a:pt x="5064" y="942"/>
                      <a:pt x="4165" y="1172"/>
                    </a:cubicBezTo>
                    <a:cubicBezTo>
                      <a:pt x="3307" y="1381"/>
                      <a:pt x="2365" y="1591"/>
                      <a:pt x="1654" y="1695"/>
                    </a:cubicBezTo>
                    <a:cubicBezTo>
                      <a:pt x="670" y="1884"/>
                      <a:pt x="1" y="1988"/>
                      <a:pt x="1" y="1988"/>
                    </a:cubicBezTo>
                    <a:lnTo>
                      <a:pt x="2491" y="14647"/>
                    </a:lnTo>
                    <a:cubicBezTo>
                      <a:pt x="2491" y="14647"/>
                      <a:pt x="2993" y="14584"/>
                      <a:pt x="3725" y="14438"/>
                    </a:cubicBezTo>
                    <a:cubicBezTo>
                      <a:pt x="4751" y="14249"/>
                      <a:pt x="6111" y="13998"/>
                      <a:pt x="7492" y="13622"/>
                    </a:cubicBezTo>
                    <a:cubicBezTo>
                      <a:pt x="8873" y="13266"/>
                      <a:pt x="10253" y="12764"/>
                      <a:pt x="11300" y="12345"/>
                    </a:cubicBezTo>
                    <a:cubicBezTo>
                      <a:pt x="11823" y="12136"/>
                      <a:pt x="12241" y="11969"/>
                      <a:pt x="12555" y="11801"/>
                    </a:cubicBezTo>
                    <a:cubicBezTo>
                      <a:pt x="12848" y="11634"/>
                      <a:pt x="13036" y="11571"/>
                      <a:pt x="13036" y="11571"/>
                    </a:cubicBezTo>
                    <a:lnTo>
                      <a:pt x="7387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5"/>
              <p:cNvSpPr/>
              <p:nvPr/>
            </p:nvSpPr>
            <p:spPr>
              <a:xfrm>
                <a:off x="5745675" y="4153450"/>
                <a:ext cx="1004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1947" extrusionOk="0">
                    <a:moveTo>
                      <a:pt x="3809" y="0"/>
                    </a:moveTo>
                    <a:cubicBezTo>
                      <a:pt x="3809" y="0"/>
                      <a:pt x="3579" y="105"/>
                      <a:pt x="3244" y="251"/>
                    </a:cubicBezTo>
                    <a:cubicBezTo>
                      <a:pt x="3056" y="335"/>
                      <a:pt x="2846" y="419"/>
                      <a:pt x="2637" y="523"/>
                    </a:cubicBezTo>
                    <a:cubicBezTo>
                      <a:pt x="2407" y="628"/>
                      <a:pt x="2156" y="733"/>
                      <a:pt x="1926" y="816"/>
                    </a:cubicBezTo>
                    <a:cubicBezTo>
                      <a:pt x="984" y="1214"/>
                      <a:pt x="1" y="1465"/>
                      <a:pt x="1" y="1465"/>
                    </a:cubicBezTo>
                    <a:lnTo>
                      <a:pt x="126" y="1946"/>
                    </a:lnTo>
                    <a:cubicBezTo>
                      <a:pt x="126" y="1946"/>
                      <a:pt x="1152" y="1653"/>
                      <a:pt x="2114" y="1277"/>
                    </a:cubicBezTo>
                    <a:cubicBezTo>
                      <a:pt x="2344" y="1172"/>
                      <a:pt x="2574" y="1109"/>
                      <a:pt x="2826" y="1005"/>
                    </a:cubicBezTo>
                    <a:cubicBezTo>
                      <a:pt x="3035" y="900"/>
                      <a:pt x="3244" y="816"/>
                      <a:pt x="3411" y="733"/>
                    </a:cubicBezTo>
                    <a:cubicBezTo>
                      <a:pt x="3788" y="544"/>
                      <a:pt x="4018" y="440"/>
                      <a:pt x="4018" y="440"/>
                    </a:cubicBezTo>
                    <a:lnTo>
                      <a:pt x="3809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5"/>
              <p:cNvSpPr/>
              <p:nvPr/>
            </p:nvSpPr>
            <p:spPr>
              <a:xfrm>
                <a:off x="5309099" y="4078190"/>
                <a:ext cx="343175" cy="378725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15149" extrusionOk="0">
                    <a:moveTo>
                      <a:pt x="11216" y="0"/>
                    </a:moveTo>
                    <a:cubicBezTo>
                      <a:pt x="11216" y="0"/>
                      <a:pt x="11027" y="21"/>
                      <a:pt x="10714" y="105"/>
                    </a:cubicBezTo>
                    <a:cubicBezTo>
                      <a:pt x="10400" y="189"/>
                      <a:pt x="9960" y="251"/>
                      <a:pt x="9395" y="419"/>
                    </a:cubicBezTo>
                    <a:cubicBezTo>
                      <a:pt x="8307" y="712"/>
                      <a:pt x="6864" y="1172"/>
                      <a:pt x="5462" y="1779"/>
                    </a:cubicBezTo>
                    <a:cubicBezTo>
                      <a:pt x="4039" y="2386"/>
                      <a:pt x="2658" y="3160"/>
                      <a:pt x="1654" y="3808"/>
                    </a:cubicBezTo>
                    <a:cubicBezTo>
                      <a:pt x="1403" y="3976"/>
                      <a:pt x="1193" y="4143"/>
                      <a:pt x="984" y="4269"/>
                    </a:cubicBezTo>
                    <a:cubicBezTo>
                      <a:pt x="775" y="4415"/>
                      <a:pt x="587" y="4562"/>
                      <a:pt x="461" y="4666"/>
                    </a:cubicBezTo>
                    <a:cubicBezTo>
                      <a:pt x="168" y="4855"/>
                      <a:pt x="1" y="5001"/>
                      <a:pt x="1" y="5001"/>
                    </a:cubicBezTo>
                    <a:lnTo>
                      <a:pt x="7973" y="15149"/>
                    </a:lnTo>
                    <a:cubicBezTo>
                      <a:pt x="7973" y="15149"/>
                      <a:pt x="8035" y="15086"/>
                      <a:pt x="8182" y="14982"/>
                    </a:cubicBezTo>
                    <a:cubicBezTo>
                      <a:pt x="8245" y="14940"/>
                      <a:pt x="8328" y="14877"/>
                      <a:pt x="8412" y="14793"/>
                    </a:cubicBezTo>
                    <a:cubicBezTo>
                      <a:pt x="8517" y="14751"/>
                      <a:pt x="8621" y="14668"/>
                      <a:pt x="8726" y="14584"/>
                    </a:cubicBezTo>
                    <a:cubicBezTo>
                      <a:pt x="9165" y="14270"/>
                      <a:pt x="9814" y="13914"/>
                      <a:pt x="10546" y="13601"/>
                    </a:cubicBezTo>
                    <a:cubicBezTo>
                      <a:pt x="11279" y="13287"/>
                      <a:pt x="12053" y="13015"/>
                      <a:pt x="12680" y="12868"/>
                    </a:cubicBezTo>
                    <a:cubicBezTo>
                      <a:pt x="13308" y="12701"/>
                      <a:pt x="13727" y="12638"/>
                      <a:pt x="13727" y="12638"/>
                    </a:cubicBezTo>
                    <a:lnTo>
                      <a:pt x="11216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5"/>
              <p:cNvSpPr/>
              <p:nvPr/>
            </p:nvSpPr>
            <p:spPr>
              <a:xfrm>
                <a:off x="5518650" y="4216750"/>
                <a:ext cx="10257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4103" h="1674" extrusionOk="0">
                    <a:moveTo>
                      <a:pt x="3997" y="0"/>
                    </a:moveTo>
                    <a:cubicBezTo>
                      <a:pt x="3997" y="0"/>
                      <a:pt x="3914" y="0"/>
                      <a:pt x="3809" y="42"/>
                    </a:cubicBezTo>
                    <a:cubicBezTo>
                      <a:pt x="3684" y="63"/>
                      <a:pt x="3516" y="84"/>
                      <a:pt x="3349" y="146"/>
                    </a:cubicBezTo>
                    <a:cubicBezTo>
                      <a:pt x="3160" y="188"/>
                      <a:pt x="2930" y="251"/>
                      <a:pt x="2679" y="293"/>
                    </a:cubicBezTo>
                    <a:cubicBezTo>
                      <a:pt x="2449" y="377"/>
                      <a:pt x="2219" y="418"/>
                      <a:pt x="1947" y="502"/>
                    </a:cubicBezTo>
                    <a:cubicBezTo>
                      <a:pt x="1696" y="586"/>
                      <a:pt x="1466" y="670"/>
                      <a:pt x="1215" y="732"/>
                    </a:cubicBezTo>
                    <a:cubicBezTo>
                      <a:pt x="984" y="816"/>
                      <a:pt x="775" y="879"/>
                      <a:pt x="608" y="942"/>
                    </a:cubicBezTo>
                    <a:cubicBezTo>
                      <a:pt x="231" y="1088"/>
                      <a:pt x="1" y="1193"/>
                      <a:pt x="1" y="1193"/>
                    </a:cubicBezTo>
                    <a:lnTo>
                      <a:pt x="168" y="1674"/>
                    </a:lnTo>
                    <a:cubicBezTo>
                      <a:pt x="168" y="1674"/>
                      <a:pt x="419" y="1569"/>
                      <a:pt x="775" y="1444"/>
                    </a:cubicBezTo>
                    <a:cubicBezTo>
                      <a:pt x="963" y="1360"/>
                      <a:pt x="1173" y="1318"/>
                      <a:pt x="1403" y="1235"/>
                    </a:cubicBezTo>
                    <a:cubicBezTo>
                      <a:pt x="1612" y="1151"/>
                      <a:pt x="1884" y="1046"/>
                      <a:pt x="2114" y="1004"/>
                    </a:cubicBezTo>
                    <a:cubicBezTo>
                      <a:pt x="2365" y="921"/>
                      <a:pt x="2616" y="837"/>
                      <a:pt x="2847" y="795"/>
                    </a:cubicBezTo>
                    <a:cubicBezTo>
                      <a:pt x="3056" y="711"/>
                      <a:pt x="3286" y="690"/>
                      <a:pt x="3474" y="628"/>
                    </a:cubicBezTo>
                    <a:cubicBezTo>
                      <a:pt x="3663" y="586"/>
                      <a:pt x="3809" y="565"/>
                      <a:pt x="3914" y="523"/>
                    </a:cubicBezTo>
                    <a:cubicBezTo>
                      <a:pt x="4039" y="502"/>
                      <a:pt x="4102" y="502"/>
                      <a:pt x="4102" y="502"/>
                    </a:cubicBez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5"/>
              <p:cNvSpPr/>
              <p:nvPr/>
            </p:nvSpPr>
            <p:spPr>
              <a:xfrm>
                <a:off x="5129295" y="4199119"/>
                <a:ext cx="383450" cy="36462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4585" extrusionOk="0">
                    <a:moveTo>
                      <a:pt x="7387" y="1"/>
                    </a:moveTo>
                    <a:cubicBezTo>
                      <a:pt x="7387" y="1"/>
                      <a:pt x="7366" y="22"/>
                      <a:pt x="7282" y="85"/>
                    </a:cubicBezTo>
                    <a:cubicBezTo>
                      <a:pt x="7219" y="147"/>
                      <a:pt x="7115" y="252"/>
                      <a:pt x="6968" y="336"/>
                    </a:cubicBezTo>
                    <a:cubicBezTo>
                      <a:pt x="6717" y="566"/>
                      <a:pt x="6320" y="901"/>
                      <a:pt x="5880" y="1319"/>
                    </a:cubicBezTo>
                    <a:cubicBezTo>
                      <a:pt x="4981" y="2156"/>
                      <a:pt x="3872" y="3349"/>
                      <a:pt x="2930" y="4709"/>
                    </a:cubicBezTo>
                    <a:cubicBezTo>
                      <a:pt x="1988" y="6048"/>
                      <a:pt x="1193" y="7533"/>
                      <a:pt x="733" y="8663"/>
                    </a:cubicBezTo>
                    <a:cubicBezTo>
                      <a:pt x="461" y="9228"/>
                      <a:pt x="315" y="9709"/>
                      <a:pt x="168" y="10044"/>
                    </a:cubicBezTo>
                    <a:cubicBezTo>
                      <a:pt x="43" y="10379"/>
                      <a:pt x="1" y="10567"/>
                      <a:pt x="1" y="10567"/>
                    </a:cubicBezTo>
                    <a:lnTo>
                      <a:pt x="12199" y="14585"/>
                    </a:lnTo>
                    <a:lnTo>
                      <a:pt x="12283" y="14334"/>
                    </a:lnTo>
                    <a:cubicBezTo>
                      <a:pt x="12346" y="14208"/>
                      <a:pt x="12408" y="13999"/>
                      <a:pt x="12513" y="13769"/>
                    </a:cubicBezTo>
                    <a:cubicBezTo>
                      <a:pt x="12722" y="13266"/>
                      <a:pt x="13036" y="12660"/>
                      <a:pt x="13434" y="12116"/>
                    </a:cubicBezTo>
                    <a:cubicBezTo>
                      <a:pt x="13831" y="11551"/>
                      <a:pt x="14292" y="11049"/>
                      <a:pt x="14689" y="10672"/>
                    </a:cubicBezTo>
                    <a:cubicBezTo>
                      <a:pt x="14877" y="10504"/>
                      <a:pt x="15066" y="10358"/>
                      <a:pt x="15170" y="10253"/>
                    </a:cubicBezTo>
                    <a:cubicBezTo>
                      <a:pt x="15212" y="10232"/>
                      <a:pt x="15275" y="10191"/>
                      <a:pt x="15296" y="10149"/>
                    </a:cubicBezTo>
                    <a:cubicBezTo>
                      <a:pt x="15317" y="10128"/>
                      <a:pt x="15338" y="10128"/>
                      <a:pt x="15338" y="10128"/>
                    </a:cubicBezTo>
                    <a:lnTo>
                      <a:pt x="7387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5"/>
              <p:cNvSpPr/>
              <p:nvPr/>
            </p:nvSpPr>
            <p:spPr>
              <a:xfrm>
                <a:off x="5330875" y="4311950"/>
                <a:ext cx="811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3286" extrusionOk="0">
                    <a:moveTo>
                      <a:pt x="2930" y="0"/>
                    </a:moveTo>
                    <a:cubicBezTo>
                      <a:pt x="2930" y="0"/>
                      <a:pt x="2093" y="628"/>
                      <a:pt x="1360" y="1381"/>
                    </a:cubicBezTo>
                    <a:cubicBezTo>
                      <a:pt x="1172" y="1569"/>
                      <a:pt x="1005" y="1737"/>
                      <a:pt x="837" y="1925"/>
                    </a:cubicBezTo>
                    <a:cubicBezTo>
                      <a:pt x="691" y="2134"/>
                      <a:pt x="524" y="2281"/>
                      <a:pt x="398" y="2448"/>
                    </a:cubicBezTo>
                    <a:cubicBezTo>
                      <a:pt x="272" y="2574"/>
                      <a:pt x="189" y="2720"/>
                      <a:pt x="105" y="2804"/>
                    </a:cubicBezTo>
                    <a:cubicBezTo>
                      <a:pt x="63" y="2909"/>
                      <a:pt x="0" y="2971"/>
                      <a:pt x="0" y="2971"/>
                    </a:cubicBezTo>
                    <a:lnTo>
                      <a:pt x="398" y="3285"/>
                    </a:lnTo>
                    <a:cubicBezTo>
                      <a:pt x="398" y="3285"/>
                      <a:pt x="419" y="3243"/>
                      <a:pt x="503" y="3160"/>
                    </a:cubicBezTo>
                    <a:cubicBezTo>
                      <a:pt x="586" y="3055"/>
                      <a:pt x="649" y="2929"/>
                      <a:pt x="796" y="2783"/>
                    </a:cubicBezTo>
                    <a:cubicBezTo>
                      <a:pt x="921" y="2636"/>
                      <a:pt x="1047" y="2469"/>
                      <a:pt x="1214" y="2302"/>
                    </a:cubicBezTo>
                    <a:cubicBezTo>
                      <a:pt x="1381" y="2113"/>
                      <a:pt x="1549" y="1925"/>
                      <a:pt x="1737" y="1737"/>
                    </a:cubicBezTo>
                    <a:cubicBezTo>
                      <a:pt x="2428" y="1004"/>
                      <a:pt x="3244" y="377"/>
                      <a:pt x="3244" y="377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5"/>
              <p:cNvSpPr/>
              <p:nvPr/>
            </p:nvSpPr>
            <p:spPr>
              <a:xfrm>
                <a:off x="5102718" y="4460197"/>
                <a:ext cx="335850" cy="314925"/>
              </a:xfrm>
              <a:custGeom>
                <a:avLst/>
                <a:gdLst/>
                <a:ahLst/>
                <a:cxnLst/>
                <a:rect l="l" t="t" r="r" b="b"/>
                <a:pathLst>
                  <a:path w="13434" h="12597" extrusionOk="0">
                    <a:moveTo>
                      <a:pt x="1194" y="0"/>
                    </a:moveTo>
                    <a:cubicBezTo>
                      <a:pt x="1194" y="0"/>
                      <a:pt x="1110" y="168"/>
                      <a:pt x="1005" y="523"/>
                    </a:cubicBezTo>
                    <a:cubicBezTo>
                      <a:pt x="901" y="879"/>
                      <a:pt x="775" y="1360"/>
                      <a:pt x="650" y="1946"/>
                    </a:cubicBezTo>
                    <a:cubicBezTo>
                      <a:pt x="357" y="3160"/>
                      <a:pt x="126" y="4750"/>
                      <a:pt x="64" y="6340"/>
                    </a:cubicBezTo>
                    <a:cubicBezTo>
                      <a:pt x="1" y="7951"/>
                      <a:pt x="126" y="9520"/>
                      <a:pt x="315" y="10692"/>
                    </a:cubicBezTo>
                    <a:cubicBezTo>
                      <a:pt x="378" y="11257"/>
                      <a:pt x="461" y="11738"/>
                      <a:pt x="545" y="12073"/>
                    </a:cubicBezTo>
                    <a:cubicBezTo>
                      <a:pt x="587" y="12408"/>
                      <a:pt x="650" y="12596"/>
                      <a:pt x="650" y="12596"/>
                    </a:cubicBezTo>
                    <a:lnTo>
                      <a:pt x="13246" y="9792"/>
                    </a:lnTo>
                    <a:cubicBezTo>
                      <a:pt x="13246" y="9792"/>
                      <a:pt x="13225" y="9688"/>
                      <a:pt x="13204" y="9541"/>
                    </a:cubicBezTo>
                    <a:cubicBezTo>
                      <a:pt x="13141" y="9374"/>
                      <a:pt x="13099" y="9144"/>
                      <a:pt x="13078" y="8851"/>
                    </a:cubicBezTo>
                    <a:cubicBezTo>
                      <a:pt x="12974" y="8286"/>
                      <a:pt x="12911" y="7533"/>
                      <a:pt x="12932" y="6800"/>
                    </a:cubicBezTo>
                    <a:cubicBezTo>
                      <a:pt x="12974" y="6068"/>
                      <a:pt x="13078" y="5357"/>
                      <a:pt x="13204" y="4833"/>
                    </a:cubicBezTo>
                    <a:cubicBezTo>
                      <a:pt x="13246" y="4561"/>
                      <a:pt x="13308" y="4352"/>
                      <a:pt x="13350" y="4206"/>
                    </a:cubicBezTo>
                    <a:lnTo>
                      <a:pt x="13434" y="3976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5"/>
              <p:cNvSpPr/>
              <p:nvPr/>
            </p:nvSpPr>
            <p:spPr>
              <a:xfrm>
                <a:off x="5251375" y="4502875"/>
                <a:ext cx="3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4144" extrusionOk="0">
                    <a:moveTo>
                      <a:pt x="774" y="0"/>
                    </a:moveTo>
                    <a:cubicBezTo>
                      <a:pt x="774" y="0"/>
                      <a:pt x="439" y="984"/>
                      <a:pt x="251" y="2030"/>
                    </a:cubicBezTo>
                    <a:cubicBezTo>
                      <a:pt x="146" y="2532"/>
                      <a:pt x="63" y="3055"/>
                      <a:pt x="42" y="3453"/>
                    </a:cubicBezTo>
                    <a:cubicBezTo>
                      <a:pt x="21" y="3620"/>
                      <a:pt x="0" y="3808"/>
                      <a:pt x="0" y="3913"/>
                    </a:cubicBezTo>
                    <a:lnTo>
                      <a:pt x="0" y="4101"/>
                    </a:lnTo>
                    <a:lnTo>
                      <a:pt x="481" y="4143"/>
                    </a:lnTo>
                    <a:lnTo>
                      <a:pt x="481" y="3976"/>
                    </a:lnTo>
                    <a:cubicBezTo>
                      <a:pt x="523" y="3829"/>
                      <a:pt x="523" y="3683"/>
                      <a:pt x="544" y="3494"/>
                    </a:cubicBezTo>
                    <a:cubicBezTo>
                      <a:pt x="586" y="3097"/>
                      <a:pt x="670" y="2616"/>
                      <a:pt x="753" y="2114"/>
                    </a:cubicBezTo>
                    <a:cubicBezTo>
                      <a:pt x="900" y="1109"/>
                      <a:pt x="1235" y="147"/>
                      <a:pt x="1235" y="147"/>
                    </a:cubicBez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5"/>
              <p:cNvSpPr/>
              <p:nvPr/>
            </p:nvSpPr>
            <p:spPr>
              <a:xfrm>
                <a:off x="5117893" y="4703947"/>
                <a:ext cx="383975" cy="344750"/>
              </a:xfrm>
              <a:custGeom>
                <a:avLst/>
                <a:gdLst/>
                <a:ahLst/>
                <a:cxnLst/>
                <a:rect l="l" t="t" r="r" b="b"/>
                <a:pathLst>
                  <a:path w="15359" h="13790" extrusionOk="0">
                    <a:moveTo>
                      <a:pt x="12555" y="1"/>
                    </a:moveTo>
                    <a:lnTo>
                      <a:pt x="1" y="2825"/>
                    </a:lnTo>
                    <a:cubicBezTo>
                      <a:pt x="1" y="2825"/>
                      <a:pt x="63" y="3014"/>
                      <a:pt x="147" y="3348"/>
                    </a:cubicBezTo>
                    <a:cubicBezTo>
                      <a:pt x="189" y="3537"/>
                      <a:pt x="252" y="3704"/>
                      <a:pt x="294" y="3955"/>
                    </a:cubicBezTo>
                    <a:cubicBezTo>
                      <a:pt x="377" y="4185"/>
                      <a:pt x="461" y="4415"/>
                      <a:pt x="524" y="4708"/>
                    </a:cubicBezTo>
                    <a:cubicBezTo>
                      <a:pt x="880" y="5838"/>
                      <a:pt x="1424" y="7261"/>
                      <a:pt x="2093" y="8663"/>
                    </a:cubicBezTo>
                    <a:cubicBezTo>
                      <a:pt x="2784" y="10044"/>
                      <a:pt x="3600" y="11320"/>
                      <a:pt x="4248" y="12262"/>
                    </a:cubicBezTo>
                    <a:cubicBezTo>
                      <a:pt x="4562" y="12743"/>
                      <a:pt x="4855" y="13099"/>
                      <a:pt x="5064" y="13371"/>
                    </a:cubicBezTo>
                    <a:cubicBezTo>
                      <a:pt x="5273" y="13622"/>
                      <a:pt x="5378" y="13789"/>
                      <a:pt x="5378" y="13789"/>
                    </a:cubicBezTo>
                    <a:lnTo>
                      <a:pt x="15359" y="5692"/>
                    </a:lnTo>
                    <a:cubicBezTo>
                      <a:pt x="15359" y="5692"/>
                      <a:pt x="15275" y="5587"/>
                      <a:pt x="15170" y="5462"/>
                    </a:cubicBezTo>
                    <a:cubicBezTo>
                      <a:pt x="15066" y="5315"/>
                      <a:pt x="14919" y="5127"/>
                      <a:pt x="14731" y="4855"/>
                    </a:cubicBezTo>
                    <a:cubicBezTo>
                      <a:pt x="14396" y="4374"/>
                      <a:pt x="13957" y="3683"/>
                      <a:pt x="13601" y="2951"/>
                    </a:cubicBezTo>
                    <a:cubicBezTo>
                      <a:pt x="13245" y="2239"/>
                      <a:pt x="12973" y="1486"/>
                      <a:pt x="12806" y="942"/>
                    </a:cubicBezTo>
                    <a:cubicBezTo>
                      <a:pt x="12764" y="775"/>
                      <a:pt x="12722" y="649"/>
                      <a:pt x="12701" y="545"/>
                    </a:cubicBezTo>
                    <a:cubicBezTo>
                      <a:pt x="12660" y="440"/>
                      <a:pt x="12639" y="335"/>
                      <a:pt x="12618" y="252"/>
                    </a:cubicBezTo>
                    <a:cubicBezTo>
                      <a:pt x="12597" y="105"/>
                      <a:pt x="12555" y="1"/>
                      <a:pt x="12555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5"/>
              <p:cNvSpPr/>
              <p:nvPr/>
            </p:nvSpPr>
            <p:spPr>
              <a:xfrm>
                <a:off x="5260775" y="4734075"/>
                <a:ext cx="455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060" extrusionOk="0">
                    <a:moveTo>
                      <a:pt x="482" y="0"/>
                    </a:moveTo>
                    <a:lnTo>
                      <a:pt x="1" y="105"/>
                    </a:lnTo>
                    <a:cubicBezTo>
                      <a:pt x="1" y="105"/>
                      <a:pt x="63" y="335"/>
                      <a:pt x="168" y="733"/>
                    </a:cubicBezTo>
                    <a:cubicBezTo>
                      <a:pt x="210" y="942"/>
                      <a:pt x="273" y="1151"/>
                      <a:pt x="356" y="1381"/>
                    </a:cubicBezTo>
                    <a:cubicBezTo>
                      <a:pt x="419" y="1633"/>
                      <a:pt x="503" y="1884"/>
                      <a:pt x="587" y="2114"/>
                    </a:cubicBezTo>
                    <a:cubicBezTo>
                      <a:pt x="921" y="3118"/>
                      <a:pt x="1361" y="4060"/>
                      <a:pt x="1361" y="4060"/>
                    </a:cubicBezTo>
                    <a:lnTo>
                      <a:pt x="1821" y="3850"/>
                    </a:lnTo>
                    <a:cubicBezTo>
                      <a:pt x="1821" y="3850"/>
                      <a:pt x="1361" y="2930"/>
                      <a:pt x="1047" y="1967"/>
                    </a:cubicBezTo>
                    <a:cubicBezTo>
                      <a:pt x="942" y="1737"/>
                      <a:pt x="900" y="1486"/>
                      <a:pt x="817" y="1256"/>
                    </a:cubicBezTo>
                    <a:cubicBezTo>
                      <a:pt x="733" y="1026"/>
                      <a:pt x="691" y="816"/>
                      <a:pt x="628" y="628"/>
                    </a:cubicBezTo>
                    <a:cubicBezTo>
                      <a:pt x="524" y="231"/>
                      <a:pt x="482" y="0"/>
                      <a:pt x="482" y="0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5"/>
              <p:cNvSpPr/>
              <p:nvPr/>
            </p:nvSpPr>
            <p:spPr>
              <a:xfrm>
                <a:off x="5251293" y="4846222"/>
                <a:ext cx="380825" cy="389725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15589" extrusionOk="0">
                    <a:moveTo>
                      <a:pt x="10023" y="1"/>
                    </a:moveTo>
                    <a:lnTo>
                      <a:pt x="0" y="8098"/>
                    </a:lnTo>
                    <a:cubicBezTo>
                      <a:pt x="0" y="8098"/>
                      <a:pt x="147" y="8224"/>
                      <a:pt x="356" y="8475"/>
                    </a:cubicBezTo>
                    <a:cubicBezTo>
                      <a:pt x="565" y="8726"/>
                      <a:pt x="837" y="9082"/>
                      <a:pt x="1235" y="9500"/>
                    </a:cubicBezTo>
                    <a:cubicBezTo>
                      <a:pt x="1988" y="10337"/>
                      <a:pt x="3097" y="11383"/>
                      <a:pt x="4248" y="12325"/>
                    </a:cubicBezTo>
                    <a:cubicBezTo>
                      <a:pt x="5399" y="13266"/>
                      <a:pt x="6633" y="14103"/>
                      <a:pt x="7575" y="14689"/>
                    </a:cubicBezTo>
                    <a:cubicBezTo>
                      <a:pt x="8035" y="15003"/>
                      <a:pt x="8432" y="15212"/>
                      <a:pt x="8725" y="15359"/>
                    </a:cubicBezTo>
                    <a:cubicBezTo>
                      <a:pt x="8997" y="15526"/>
                      <a:pt x="9165" y="15589"/>
                      <a:pt x="9165" y="15589"/>
                    </a:cubicBezTo>
                    <a:lnTo>
                      <a:pt x="15233" y="4248"/>
                    </a:lnTo>
                    <a:cubicBezTo>
                      <a:pt x="15233" y="4248"/>
                      <a:pt x="15128" y="4185"/>
                      <a:pt x="14961" y="4081"/>
                    </a:cubicBezTo>
                    <a:cubicBezTo>
                      <a:pt x="14814" y="4018"/>
                      <a:pt x="14542" y="3872"/>
                      <a:pt x="14291" y="3704"/>
                    </a:cubicBezTo>
                    <a:cubicBezTo>
                      <a:pt x="13747" y="3349"/>
                      <a:pt x="13036" y="2867"/>
                      <a:pt x="12387" y="2344"/>
                    </a:cubicBezTo>
                    <a:cubicBezTo>
                      <a:pt x="11717" y="1821"/>
                      <a:pt x="11132" y="1235"/>
                      <a:pt x="10713" y="775"/>
                    </a:cubicBezTo>
                    <a:cubicBezTo>
                      <a:pt x="10504" y="566"/>
                      <a:pt x="10337" y="356"/>
                      <a:pt x="10211" y="210"/>
                    </a:cubicBezTo>
                    <a:cubicBezTo>
                      <a:pt x="10106" y="84"/>
                      <a:pt x="10023" y="1"/>
                      <a:pt x="10023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5"/>
              <p:cNvSpPr/>
              <p:nvPr/>
            </p:nvSpPr>
            <p:spPr>
              <a:xfrm>
                <a:off x="5363825" y="4938600"/>
                <a:ext cx="8110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3328" extrusionOk="0">
                    <a:moveTo>
                      <a:pt x="377" y="1"/>
                    </a:moveTo>
                    <a:lnTo>
                      <a:pt x="1" y="314"/>
                    </a:lnTo>
                    <a:cubicBezTo>
                      <a:pt x="1" y="314"/>
                      <a:pt x="649" y="1130"/>
                      <a:pt x="1382" y="1884"/>
                    </a:cubicBezTo>
                    <a:cubicBezTo>
                      <a:pt x="1779" y="2260"/>
                      <a:pt x="2135" y="2616"/>
                      <a:pt x="2428" y="2888"/>
                    </a:cubicBezTo>
                    <a:cubicBezTo>
                      <a:pt x="2742" y="3139"/>
                      <a:pt x="2930" y="3327"/>
                      <a:pt x="2930" y="3327"/>
                    </a:cubicBezTo>
                    <a:lnTo>
                      <a:pt x="3244" y="2909"/>
                    </a:lnTo>
                    <a:cubicBezTo>
                      <a:pt x="3244" y="2909"/>
                      <a:pt x="3055" y="2763"/>
                      <a:pt x="2763" y="2491"/>
                    </a:cubicBezTo>
                    <a:cubicBezTo>
                      <a:pt x="2470" y="2260"/>
                      <a:pt x="2114" y="1884"/>
                      <a:pt x="1737" y="1528"/>
                    </a:cubicBezTo>
                    <a:cubicBezTo>
                      <a:pt x="1047" y="796"/>
                      <a:pt x="377" y="1"/>
                      <a:pt x="377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5475722" y="4950748"/>
                <a:ext cx="322775" cy="37402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14961" extrusionOk="0">
                    <a:moveTo>
                      <a:pt x="6090" y="0"/>
                    </a:moveTo>
                    <a:lnTo>
                      <a:pt x="1" y="11320"/>
                    </a:lnTo>
                    <a:cubicBezTo>
                      <a:pt x="1" y="11320"/>
                      <a:pt x="147" y="11424"/>
                      <a:pt x="440" y="11571"/>
                    </a:cubicBezTo>
                    <a:cubicBezTo>
                      <a:pt x="733" y="11696"/>
                      <a:pt x="1131" y="11906"/>
                      <a:pt x="1612" y="12136"/>
                    </a:cubicBezTo>
                    <a:cubicBezTo>
                      <a:pt x="2616" y="12617"/>
                      <a:pt x="3955" y="13161"/>
                      <a:pt x="5315" y="13601"/>
                    </a:cubicBezTo>
                    <a:cubicBezTo>
                      <a:pt x="6676" y="14040"/>
                      <a:pt x="8056" y="14417"/>
                      <a:pt x="9082" y="14626"/>
                    </a:cubicBezTo>
                    <a:cubicBezTo>
                      <a:pt x="9605" y="14751"/>
                      <a:pt x="10044" y="14835"/>
                      <a:pt x="10337" y="14877"/>
                    </a:cubicBezTo>
                    <a:cubicBezTo>
                      <a:pt x="10609" y="14940"/>
                      <a:pt x="10797" y="14961"/>
                      <a:pt x="10797" y="14961"/>
                    </a:cubicBezTo>
                    <a:lnTo>
                      <a:pt x="12911" y="2260"/>
                    </a:lnTo>
                    <a:cubicBezTo>
                      <a:pt x="12911" y="2260"/>
                      <a:pt x="12806" y="2218"/>
                      <a:pt x="12597" y="2197"/>
                    </a:cubicBezTo>
                    <a:cubicBezTo>
                      <a:pt x="12388" y="2176"/>
                      <a:pt x="12116" y="2113"/>
                      <a:pt x="11760" y="2051"/>
                    </a:cubicBezTo>
                    <a:cubicBezTo>
                      <a:pt x="11090" y="1904"/>
                      <a:pt x="10191" y="1674"/>
                      <a:pt x="9333" y="1381"/>
                    </a:cubicBezTo>
                    <a:cubicBezTo>
                      <a:pt x="8475" y="1109"/>
                      <a:pt x="7659" y="753"/>
                      <a:pt x="7052" y="481"/>
                    </a:cubicBezTo>
                    <a:cubicBezTo>
                      <a:pt x="6780" y="335"/>
                      <a:pt x="6529" y="209"/>
                      <a:pt x="6362" y="126"/>
                    </a:cubicBezTo>
                    <a:lnTo>
                      <a:pt x="6090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5"/>
              <p:cNvSpPr/>
              <p:nvPr/>
            </p:nvSpPr>
            <p:spPr>
              <a:xfrm>
                <a:off x="5545350" y="5085075"/>
                <a:ext cx="9940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2093" extrusionOk="0">
                    <a:moveTo>
                      <a:pt x="230" y="0"/>
                    </a:moveTo>
                    <a:lnTo>
                      <a:pt x="0" y="440"/>
                    </a:lnTo>
                    <a:lnTo>
                      <a:pt x="147" y="523"/>
                    </a:lnTo>
                    <a:cubicBezTo>
                      <a:pt x="251" y="586"/>
                      <a:pt x="398" y="649"/>
                      <a:pt x="586" y="733"/>
                    </a:cubicBezTo>
                    <a:cubicBezTo>
                      <a:pt x="753" y="816"/>
                      <a:pt x="963" y="921"/>
                      <a:pt x="1172" y="1025"/>
                    </a:cubicBezTo>
                    <a:lnTo>
                      <a:pt x="1883" y="1339"/>
                    </a:lnTo>
                    <a:cubicBezTo>
                      <a:pt x="2364" y="1569"/>
                      <a:pt x="2846" y="1737"/>
                      <a:pt x="3222" y="1883"/>
                    </a:cubicBezTo>
                    <a:cubicBezTo>
                      <a:pt x="3411" y="1967"/>
                      <a:pt x="3557" y="2009"/>
                      <a:pt x="3662" y="2051"/>
                    </a:cubicBezTo>
                    <a:cubicBezTo>
                      <a:pt x="3766" y="2072"/>
                      <a:pt x="3829" y="2093"/>
                      <a:pt x="3829" y="2093"/>
                    </a:cubicBezTo>
                    <a:lnTo>
                      <a:pt x="3976" y="1632"/>
                    </a:lnTo>
                    <a:cubicBezTo>
                      <a:pt x="3976" y="1632"/>
                      <a:pt x="3934" y="1590"/>
                      <a:pt x="3829" y="1569"/>
                    </a:cubicBezTo>
                    <a:cubicBezTo>
                      <a:pt x="3725" y="1549"/>
                      <a:pt x="3557" y="1486"/>
                      <a:pt x="3369" y="1423"/>
                    </a:cubicBezTo>
                    <a:cubicBezTo>
                      <a:pt x="3013" y="1277"/>
                      <a:pt x="2532" y="1109"/>
                      <a:pt x="2072" y="900"/>
                    </a:cubicBezTo>
                    <a:cubicBezTo>
                      <a:pt x="1841" y="795"/>
                      <a:pt x="1590" y="691"/>
                      <a:pt x="1381" y="586"/>
                    </a:cubicBezTo>
                    <a:cubicBezTo>
                      <a:pt x="1172" y="481"/>
                      <a:pt x="1004" y="377"/>
                      <a:pt x="816" y="293"/>
                    </a:cubicBezTo>
                    <a:cubicBezTo>
                      <a:pt x="628" y="209"/>
                      <a:pt x="502" y="126"/>
                      <a:pt x="398" y="84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5"/>
              <p:cNvSpPr/>
              <p:nvPr/>
            </p:nvSpPr>
            <p:spPr>
              <a:xfrm>
                <a:off x="5740975" y="5006075"/>
                <a:ext cx="272025" cy="332200"/>
              </a:xfrm>
              <a:custGeom>
                <a:avLst/>
                <a:gdLst/>
                <a:ahLst/>
                <a:cxnLst/>
                <a:rect l="l" t="t" r="r" b="b"/>
                <a:pathLst>
                  <a:path w="10881" h="13288" extrusionOk="0">
                    <a:moveTo>
                      <a:pt x="2177" y="1"/>
                    </a:moveTo>
                    <a:lnTo>
                      <a:pt x="1" y="12680"/>
                    </a:lnTo>
                    <a:cubicBezTo>
                      <a:pt x="1" y="12680"/>
                      <a:pt x="189" y="12701"/>
                      <a:pt x="461" y="12764"/>
                    </a:cubicBezTo>
                    <a:cubicBezTo>
                      <a:pt x="775" y="12848"/>
                      <a:pt x="1193" y="12869"/>
                      <a:pt x="1716" y="12952"/>
                    </a:cubicBezTo>
                    <a:cubicBezTo>
                      <a:pt x="2762" y="13099"/>
                      <a:pt x="4122" y="13204"/>
                      <a:pt x="5483" y="13266"/>
                    </a:cubicBezTo>
                    <a:cubicBezTo>
                      <a:pt x="6173" y="13287"/>
                      <a:pt x="6843" y="13287"/>
                      <a:pt x="7470" y="13287"/>
                    </a:cubicBezTo>
                    <a:cubicBezTo>
                      <a:pt x="8098" y="13266"/>
                      <a:pt x="8705" y="13266"/>
                      <a:pt x="9207" y="13245"/>
                    </a:cubicBezTo>
                    <a:cubicBezTo>
                      <a:pt x="10190" y="13162"/>
                      <a:pt x="10881" y="13141"/>
                      <a:pt x="10881" y="13141"/>
                    </a:cubicBezTo>
                    <a:lnTo>
                      <a:pt x="9939" y="315"/>
                    </a:lnTo>
                    <a:cubicBezTo>
                      <a:pt x="9939" y="315"/>
                      <a:pt x="9437" y="336"/>
                      <a:pt x="8684" y="398"/>
                    </a:cubicBezTo>
                    <a:cubicBezTo>
                      <a:pt x="8307" y="398"/>
                      <a:pt x="7889" y="419"/>
                      <a:pt x="7428" y="419"/>
                    </a:cubicBezTo>
                    <a:cubicBezTo>
                      <a:pt x="6947" y="419"/>
                      <a:pt x="6487" y="419"/>
                      <a:pt x="5985" y="398"/>
                    </a:cubicBezTo>
                    <a:cubicBezTo>
                      <a:pt x="5022" y="377"/>
                      <a:pt x="4060" y="294"/>
                      <a:pt x="3348" y="189"/>
                    </a:cubicBezTo>
                    <a:cubicBezTo>
                      <a:pt x="2972" y="126"/>
                      <a:pt x="2700" y="105"/>
                      <a:pt x="2490" y="64"/>
                    </a:cubicBezTo>
                    <a:cubicBezTo>
                      <a:pt x="2281" y="22"/>
                      <a:pt x="2177" y="1"/>
                      <a:pt x="2177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5768175" y="5157775"/>
                <a:ext cx="10360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943" extrusionOk="0">
                    <a:moveTo>
                      <a:pt x="84" y="1"/>
                    </a:moveTo>
                    <a:lnTo>
                      <a:pt x="1" y="503"/>
                    </a:lnTo>
                    <a:cubicBezTo>
                      <a:pt x="1" y="503"/>
                      <a:pt x="252" y="524"/>
                      <a:pt x="628" y="607"/>
                    </a:cubicBezTo>
                    <a:cubicBezTo>
                      <a:pt x="1026" y="649"/>
                      <a:pt x="1528" y="712"/>
                      <a:pt x="2051" y="796"/>
                    </a:cubicBezTo>
                    <a:cubicBezTo>
                      <a:pt x="2553" y="838"/>
                      <a:pt x="3076" y="900"/>
                      <a:pt x="3453" y="921"/>
                    </a:cubicBezTo>
                    <a:cubicBezTo>
                      <a:pt x="3851" y="921"/>
                      <a:pt x="4123" y="942"/>
                      <a:pt x="4123" y="942"/>
                    </a:cubicBezTo>
                    <a:lnTo>
                      <a:pt x="4143" y="440"/>
                    </a:lnTo>
                    <a:cubicBezTo>
                      <a:pt x="4143" y="440"/>
                      <a:pt x="3892" y="440"/>
                      <a:pt x="3516" y="419"/>
                    </a:cubicBezTo>
                    <a:cubicBezTo>
                      <a:pt x="3118" y="398"/>
                      <a:pt x="2616" y="335"/>
                      <a:pt x="2093" y="294"/>
                    </a:cubicBezTo>
                    <a:cubicBezTo>
                      <a:pt x="1612" y="210"/>
                      <a:pt x="1110" y="168"/>
                      <a:pt x="712" y="105"/>
                    </a:cubicBezTo>
                    <a:cubicBezTo>
                      <a:pt x="356" y="63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7" name="Google Shape;1017;p45"/>
            <p:cNvGrpSpPr/>
            <p:nvPr/>
          </p:nvGrpSpPr>
          <p:grpSpPr>
            <a:xfrm rot="-805514">
              <a:off x="2823002" y="2192110"/>
              <a:ext cx="2046335" cy="1149365"/>
              <a:chOff x="4467044" y="2932960"/>
              <a:chExt cx="1425902" cy="800886"/>
            </a:xfrm>
          </p:grpSpPr>
          <p:sp>
            <p:nvSpPr>
              <p:cNvPr id="1018" name="Google Shape;1018;p45"/>
              <p:cNvSpPr/>
              <p:nvPr/>
            </p:nvSpPr>
            <p:spPr>
              <a:xfrm rot="7175099" flipH="1">
                <a:off x="4546762" y="3356278"/>
                <a:ext cx="276717" cy="344440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13778" extrusionOk="0">
                    <a:moveTo>
                      <a:pt x="712" y="921"/>
                    </a:moveTo>
                    <a:cubicBezTo>
                      <a:pt x="667" y="921"/>
                      <a:pt x="669" y="923"/>
                      <a:pt x="711" y="925"/>
                    </a:cubicBezTo>
                    <a:lnTo>
                      <a:pt x="711" y="925"/>
                    </a:lnTo>
                    <a:lnTo>
                      <a:pt x="712" y="921"/>
                    </a:lnTo>
                    <a:close/>
                    <a:moveTo>
                      <a:pt x="7805" y="1"/>
                    </a:moveTo>
                    <a:lnTo>
                      <a:pt x="7491" y="84"/>
                    </a:lnTo>
                    <a:cubicBezTo>
                      <a:pt x="7282" y="147"/>
                      <a:pt x="6989" y="189"/>
                      <a:pt x="6654" y="273"/>
                    </a:cubicBezTo>
                    <a:cubicBezTo>
                      <a:pt x="5943" y="419"/>
                      <a:pt x="5022" y="587"/>
                      <a:pt x="4080" y="712"/>
                    </a:cubicBezTo>
                    <a:cubicBezTo>
                      <a:pt x="3181" y="838"/>
                      <a:pt x="2239" y="900"/>
                      <a:pt x="1570" y="921"/>
                    </a:cubicBezTo>
                    <a:cubicBezTo>
                      <a:pt x="1353" y="928"/>
                      <a:pt x="1170" y="931"/>
                      <a:pt x="1026" y="931"/>
                    </a:cubicBezTo>
                    <a:cubicBezTo>
                      <a:pt x="870" y="931"/>
                      <a:pt x="762" y="928"/>
                      <a:pt x="711" y="925"/>
                    </a:cubicBezTo>
                    <a:lnTo>
                      <a:pt x="711" y="925"/>
                    </a:lnTo>
                    <a:lnTo>
                      <a:pt x="0" y="13768"/>
                    </a:lnTo>
                    <a:cubicBezTo>
                      <a:pt x="126" y="13768"/>
                      <a:pt x="502" y="13778"/>
                      <a:pt x="1062" y="13778"/>
                    </a:cubicBezTo>
                    <a:cubicBezTo>
                      <a:pt x="1342" y="13778"/>
                      <a:pt x="1667" y="13775"/>
                      <a:pt x="2030" y="13768"/>
                    </a:cubicBezTo>
                    <a:cubicBezTo>
                      <a:pt x="3097" y="13748"/>
                      <a:pt x="4457" y="13643"/>
                      <a:pt x="5796" y="13455"/>
                    </a:cubicBezTo>
                    <a:cubicBezTo>
                      <a:pt x="7156" y="13266"/>
                      <a:pt x="8453" y="13036"/>
                      <a:pt x="9458" y="12806"/>
                    </a:cubicBezTo>
                    <a:cubicBezTo>
                      <a:pt x="9918" y="12660"/>
                      <a:pt x="10337" y="12597"/>
                      <a:pt x="10629" y="12513"/>
                    </a:cubicBezTo>
                    <a:cubicBezTo>
                      <a:pt x="10922" y="12429"/>
                      <a:pt x="11069" y="12388"/>
                      <a:pt x="11069" y="12388"/>
                    </a:cubicBezTo>
                    <a:lnTo>
                      <a:pt x="780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 rot="7175099" flipH="1">
                <a:off x="4576281" y="3590751"/>
                <a:ext cx="102547" cy="18349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734" extrusionOk="0">
                    <a:moveTo>
                      <a:pt x="4039" y="1"/>
                    </a:moveTo>
                    <a:cubicBezTo>
                      <a:pt x="4039" y="1"/>
                      <a:pt x="3788" y="43"/>
                      <a:pt x="3411" y="64"/>
                    </a:cubicBezTo>
                    <a:cubicBezTo>
                      <a:pt x="3035" y="105"/>
                      <a:pt x="2533" y="147"/>
                      <a:pt x="2031" y="168"/>
                    </a:cubicBezTo>
                    <a:cubicBezTo>
                      <a:pt x="1528" y="210"/>
                      <a:pt x="1005" y="231"/>
                      <a:pt x="650" y="231"/>
                    </a:cubicBezTo>
                    <a:lnTo>
                      <a:pt x="22" y="231"/>
                    </a:lnTo>
                    <a:lnTo>
                      <a:pt x="1" y="733"/>
                    </a:lnTo>
                    <a:lnTo>
                      <a:pt x="650" y="733"/>
                    </a:lnTo>
                    <a:cubicBezTo>
                      <a:pt x="1047" y="733"/>
                      <a:pt x="1528" y="691"/>
                      <a:pt x="2051" y="670"/>
                    </a:cubicBezTo>
                    <a:cubicBezTo>
                      <a:pt x="2575" y="649"/>
                      <a:pt x="3077" y="628"/>
                      <a:pt x="3474" y="566"/>
                    </a:cubicBezTo>
                    <a:cubicBezTo>
                      <a:pt x="3830" y="524"/>
                      <a:pt x="4102" y="482"/>
                      <a:pt x="4102" y="482"/>
                    </a:cubicBezTo>
                    <a:lnTo>
                      <a:pt x="403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5"/>
              <p:cNvSpPr/>
              <p:nvPr/>
            </p:nvSpPr>
            <p:spPr>
              <a:xfrm rot="7175099" flipH="1">
                <a:off x="4671574" y="3172317"/>
                <a:ext cx="332191" cy="381339"/>
              </a:xfrm>
              <a:custGeom>
                <a:avLst/>
                <a:gdLst/>
                <a:ahLst/>
                <a:cxnLst/>
                <a:rect l="l" t="t" r="r" b="b"/>
                <a:pathLst>
                  <a:path w="13288" h="15254" extrusionOk="0">
                    <a:moveTo>
                      <a:pt x="6905" y="0"/>
                    </a:moveTo>
                    <a:cubicBezTo>
                      <a:pt x="6905" y="0"/>
                      <a:pt x="6487" y="209"/>
                      <a:pt x="5880" y="544"/>
                    </a:cubicBezTo>
                    <a:cubicBezTo>
                      <a:pt x="5608" y="733"/>
                      <a:pt x="5211" y="879"/>
                      <a:pt x="4813" y="1067"/>
                    </a:cubicBezTo>
                    <a:cubicBezTo>
                      <a:pt x="4416" y="1277"/>
                      <a:pt x="3997" y="1444"/>
                      <a:pt x="3558" y="1611"/>
                    </a:cubicBezTo>
                    <a:cubicBezTo>
                      <a:pt x="2700" y="1988"/>
                      <a:pt x="1800" y="2260"/>
                      <a:pt x="1131" y="2490"/>
                    </a:cubicBezTo>
                    <a:cubicBezTo>
                      <a:pt x="817" y="2574"/>
                      <a:pt x="524" y="2657"/>
                      <a:pt x="315" y="2720"/>
                    </a:cubicBezTo>
                    <a:lnTo>
                      <a:pt x="1" y="2783"/>
                    </a:lnTo>
                    <a:lnTo>
                      <a:pt x="3244" y="15254"/>
                    </a:lnTo>
                    <a:cubicBezTo>
                      <a:pt x="3244" y="15254"/>
                      <a:pt x="3411" y="15191"/>
                      <a:pt x="3683" y="15107"/>
                    </a:cubicBezTo>
                    <a:cubicBezTo>
                      <a:pt x="3976" y="15044"/>
                      <a:pt x="4395" y="14940"/>
                      <a:pt x="4876" y="14772"/>
                    </a:cubicBezTo>
                    <a:cubicBezTo>
                      <a:pt x="5838" y="14479"/>
                      <a:pt x="7115" y="14061"/>
                      <a:pt x="8370" y="13538"/>
                    </a:cubicBezTo>
                    <a:cubicBezTo>
                      <a:pt x="8998" y="13287"/>
                      <a:pt x="9626" y="13057"/>
                      <a:pt x="10211" y="12764"/>
                    </a:cubicBezTo>
                    <a:cubicBezTo>
                      <a:pt x="10776" y="12492"/>
                      <a:pt x="11320" y="12261"/>
                      <a:pt x="11781" y="12010"/>
                    </a:cubicBezTo>
                    <a:cubicBezTo>
                      <a:pt x="12680" y="11508"/>
                      <a:pt x="13287" y="11194"/>
                      <a:pt x="13287" y="11194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5"/>
              <p:cNvSpPr/>
              <p:nvPr/>
            </p:nvSpPr>
            <p:spPr>
              <a:xfrm rot="7175099" flipH="1">
                <a:off x="4724990" y="3404489"/>
                <a:ext cx="100447" cy="4239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696" extrusionOk="0">
                    <a:moveTo>
                      <a:pt x="3829" y="1"/>
                    </a:moveTo>
                    <a:cubicBezTo>
                      <a:pt x="3829" y="1"/>
                      <a:pt x="3599" y="84"/>
                      <a:pt x="3243" y="210"/>
                    </a:cubicBezTo>
                    <a:cubicBezTo>
                      <a:pt x="2867" y="315"/>
                      <a:pt x="2427" y="524"/>
                      <a:pt x="1925" y="649"/>
                    </a:cubicBezTo>
                    <a:cubicBezTo>
                      <a:pt x="963" y="984"/>
                      <a:pt x="0" y="1235"/>
                      <a:pt x="0" y="1235"/>
                    </a:cubicBezTo>
                    <a:lnTo>
                      <a:pt x="126" y="1696"/>
                    </a:lnTo>
                    <a:cubicBezTo>
                      <a:pt x="126" y="1696"/>
                      <a:pt x="1130" y="1444"/>
                      <a:pt x="2092" y="1131"/>
                    </a:cubicBezTo>
                    <a:cubicBezTo>
                      <a:pt x="2595" y="984"/>
                      <a:pt x="3055" y="817"/>
                      <a:pt x="3431" y="670"/>
                    </a:cubicBezTo>
                    <a:cubicBezTo>
                      <a:pt x="3787" y="545"/>
                      <a:pt x="4017" y="461"/>
                      <a:pt x="4017" y="461"/>
                    </a:cubicBezTo>
                    <a:lnTo>
                      <a:pt x="382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5"/>
              <p:cNvSpPr/>
              <p:nvPr/>
            </p:nvSpPr>
            <p:spPr>
              <a:xfrm rot="7175099" flipH="1">
                <a:off x="4835108" y="3052652"/>
                <a:ext cx="375589" cy="392339"/>
              </a:xfrm>
              <a:custGeom>
                <a:avLst/>
                <a:gdLst/>
                <a:ahLst/>
                <a:cxnLst/>
                <a:rect l="l" t="t" r="r" b="b"/>
                <a:pathLst>
                  <a:path w="15024" h="15694" extrusionOk="0">
                    <a:moveTo>
                      <a:pt x="5838" y="1"/>
                    </a:moveTo>
                    <a:lnTo>
                      <a:pt x="5022" y="796"/>
                    </a:lnTo>
                    <a:cubicBezTo>
                      <a:pt x="4771" y="1047"/>
                      <a:pt x="4457" y="1298"/>
                      <a:pt x="4143" y="1591"/>
                    </a:cubicBezTo>
                    <a:cubicBezTo>
                      <a:pt x="3829" y="1905"/>
                      <a:pt x="3453" y="2156"/>
                      <a:pt x="3097" y="2449"/>
                    </a:cubicBezTo>
                    <a:cubicBezTo>
                      <a:pt x="2909" y="2574"/>
                      <a:pt x="2720" y="2742"/>
                      <a:pt x="2532" y="2867"/>
                    </a:cubicBezTo>
                    <a:cubicBezTo>
                      <a:pt x="2365" y="3014"/>
                      <a:pt x="2176" y="3097"/>
                      <a:pt x="1988" y="3244"/>
                    </a:cubicBezTo>
                    <a:cubicBezTo>
                      <a:pt x="1632" y="3474"/>
                      <a:pt x="1319" y="3725"/>
                      <a:pt x="1005" y="3892"/>
                    </a:cubicBezTo>
                    <a:cubicBezTo>
                      <a:pt x="398" y="4269"/>
                      <a:pt x="0" y="4499"/>
                      <a:pt x="0" y="4499"/>
                    </a:cubicBezTo>
                    <a:lnTo>
                      <a:pt x="6361" y="15693"/>
                    </a:lnTo>
                    <a:cubicBezTo>
                      <a:pt x="6361" y="15693"/>
                      <a:pt x="6926" y="15317"/>
                      <a:pt x="7826" y="14794"/>
                    </a:cubicBezTo>
                    <a:cubicBezTo>
                      <a:pt x="8265" y="14543"/>
                      <a:pt x="8767" y="14208"/>
                      <a:pt x="9290" y="13831"/>
                    </a:cubicBezTo>
                    <a:cubicBezTo>
                      <a:pt x="9542" y="13643"/>
                      <a:pt x="9814" y="13434"/>
                      <a:pt x="10106" y="13266"/>
                    </a:cubicBezTo>
                    <a:cubicBezTo>
                      <a:pt x="10358" y="13057"/>
                      <a:pt x="10651" y="12848"/>
                      <a:pt x="10902" y="12638"/>
                    </a:cubicBezTo>
                    <a:cubicBezTo>
                      <a:pt x="12011" y="11822"/>
                      <a:pt x="12994" y="10881"/>
                      <a:pt x="13789" y="10190"/>
                    </a:cubicBezTo>
                    <a:cubicBezTo>
                      <a:pt x="14521" y="9500"/>
                      <a:pt x="15024" y="8998"/>
                      <a:pt x="15024" y="8998"/>
                    </a:cubicBezTo>
                    <a:lnTo>
                      <a:pt x="58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 rot="7175099" flipH="1">
                <a:off x="4917035" y="3261144"/>
                <a:ext cx="91022" cy="65423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2617" extrusionOk="0">
                    <a:moveTo>
                      <a:pt x="3369" y="1"/>
                    </a:moveTo>
                    <a:cubicBezTo>
                      <a:pt x="3369" y="1"/>
                      <a:pt x="3327" y="22"/>
                      <a:pt x="3243" y="105"/>
                    </a:cubicBezTo>
                    <a:cubicBezTo>
                      <a:pt x="3160" y="147"/>
                      <a:pt x="3034" y="273"/>
                      <a:pt x="2867" y="377"/>
                    </a:cubicBezTo>
                    <a:cubicBezTo>
                      <a:pt x="2553" y="587"/>
                      <a:pt x="2134" y="859"/>
                      <a:pt x="1716" y="1151"/>
                    </a:cubicBezTo>
                    <a:cubicBezTo>
                      <a:pt x="1297" y="1444"/>
                      <a:pt x="858" y="1675"/>
                      <a:pt x="544" y="1884"/>
                    </a:cubicBezTo>
                    <a:cubicBezTo>
                      <a:pt x="209" y="2072"/>
                      <a:pt x="0" y="2198"/>
                      <a:pt x="0" y="2198"/>
                    </a:cubicBezTo>
                    <a:lnTo>
                      <a:pt x="230" y="2616"/>
                    </a:lnTo>
                    <a:cubicBezTo>
                      <a:pt x="230" y="2616"/>
                      <a:pt x="439" y="2491"/>
                      <a:pt x="774" y="2281"/>
                    </a:cubicBezTo>
                    <a:cubicBezTo>
                      <a:pt x="1130" y="2072"/>
                      <a:pt x="1569" y="1842"/>
                      <a:pt x="1988" y="1549"/>
                    </a:cubicBezTo>
                    <a:cubicBezTo>
                      <a:pt x="2406" y="1256"/>
                      <a:pt x="2825" y="963"/>
                      <a:pt x="3139" y="754"/>
                    </a:cubicBezTo>
                    <a:cubicBezTo>
                      <a:pt x="3285" y="649"/>
                      <a:pt x="3432" y="587"/>
                      <a:pt x="3494" y="503"/>
                    </a:cubicBezTo>
                    <a:cubicBezTo>
                      <a:pt x="3578" y="419"/>
                      <a:pt x="3641" y="398"/>
                      <a:pt x="3641" y="398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5"/>
              <p:cNvSpPr/>
              <p:nvPr/>
            </p:nvSpPr>
            <p:spPr>
              <a:xfrm rot="7175099" flipH="1">
                <a:off x="5035632" y="3008826"/>
                <a:ext cx="392839" cy="375064"/>
              </a:xfrm>
              <a:custGeom>
                <a:avLst/>
                <a:gdLst/>
                <a:ahLst/>
                <a:cxnLst/>
                <a:rect l="l" t="t" r="r" b="b"/>
                <a:pathLst>
                  <a:path w="15714" h="15003" extrusionOk="0">
                    <a:moveTo>
                      <a:pt x="4436" y="0"/>
                    </a:moveTo>
                    <a:cubicBezTo>
                      <a:pt x="4436" y="0"/>
                      <a:pt x="4185" y="377"/>
                      <a:pt x="3829" y="1005"/>
                    </a:cubicBezTo>
                    <a:cubicBezTo>
                      <a:pt x="3808" y="1088"/>
                      <a:pt x="3746" y="1172"/>
                      <a:pt x="3704" y="1256"/>
                    </a:cubicBezTo>
                    <a:lnTo>
                      <a:pt x="3536" y="1486"/>
                    </a:lnTo>
                    <a:cubicBezTo>
                      <a:pt x="3411" y="1632"/>
                      <a:pt x="3306" y="1821"/>
                      <a:pt x="3181" y="2009"/>
                    </a:cubicBezTo>
                    <a:cubicBezTo>
                      <a:pt x="3076" y="2197"/>
                      <a:pt x="2930" y="2407"/>
                      <a:pt x="2804" y="2574"/>
                    </a:cubicBezTo>
                    <a:cubicBezTo>
                      <a:pt x="2762" y="2679"/>
                      <a:pt x="2679" y="2762"/>
                      <a:pt x="2616" y="2867"/>
                    </a:cubicBezTo>
                    <a:lnTo>
                      <a:pt x="2407" y="3160"/>
                    </a:lnTo>
                    <a:cubicBezTo>
                      <a:pt x="2135" y="3557"/>
                      <a:pt x="1842" y="3913"/>
                      <a:pt x="1570" y="4248"/>
                    </a:cubicBezTo>
                    <a:cubicBezTo>
                      <a:pt x="1298" y="4604"/>
                      <a:pt x="1026" y="4876"/>
                      <a:pt x="795" y="5148"/>
                    </a:cubicBezTo>
                    <a:cubicBezTo>
                      <a:pt x="586" y="5399"/>
                      <a:pt x="398" y="5650"/>
                      <a:pt x="251" y="5775"/>
                    </a:cubicBezTo>
                    <a:lnTo>
                      <a:pt x="0" y="6006"/>
                    </a:lnTo>
                    <a:lnTo>
                      <a:pt x="9207" y="15003"/>
                    </a:lnTo>
                    <a:lnTo>
                      <a:pt x="9562" y="14668"/>
                    </a:lnTo>
                    <a:cubicBezTo>
                      <a:pt x="9793" y="14459"/>
                      <a:pt x="10065" y="14145"/>
                      <a:pt x="10399" y="13747"/>
                    </a:cubicBezTo>
                    <a:cubicBezTo>
                      <a:pt x="10734" y="13350"/>
                      <a:pt x="11132" y="12910"/>
                      <a:pt x="11550" y="12408"/>
                    </a:cubicBezTo>
                    <a:cubicBezTo>
                      <a:pt x="11927" y="11885"/>
                      <a:pt x="12345" y="11362"/>
                      <a:pt x="12764" y="10818"/>
                    </a:cubicBezTo>
                    <a:lnTo>
                      <a:pt x="13098" y="10420"/>
                    </a:lnTo>
                    <a:cubicBezTo>
                      <a:pt x="13203" y="10295"/>
                      <a:pt x="13266" y="10148"/>
                      <a:pt x="13370" y="10002"/>
                    </a:cubicBezTo>
                    <a:cubicBezTo>
                      <a:pt x="13559" y="9730"/>
                      <a:pt x="13747" y="9458"/>
                      <a:pt x="13935" y="9207"/>
                    </a:cubicBezTo>
                    <a:cubicBezTo>
                      <a:pt x="14082" y="8935"/>
                      <a:pt x="14270" y="8684"/>
                      <a:pt x="14417" y="8433"/>
                    </a:cubicBezTo>
                    <a:cubicBezTo>
                      <a:pt x="14500" y="8307"/>
                      <a:pt x="14584" y="8182"/>
                      <a:pt x="14668" y="8077"/>
                    </a:cubicBezTo>
                    <a:cubicBezTo>
                      <a:pt x="14731" y="7951"/>
                      <a:pt x="14814" y="7847"/>
                      <a:pt x="14856" y="7742"/>
                    </a:cubicBezTo>
                    <a:cubicBezTo>
                      <a:pt x="15358" y="6842"/>
                      <a:pt x="15714" y="6278"/>
                      <a:pt x="15714" y="6278"/>
                    </a:cubicBezTo>
                    <a:lnTo>
                      <a:pt x="4436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5"/>
              <p:cNvSpPr/>
              <p:nvPr/>
            </p:nvSpPr>
            <p:spPr>
              <a:xfrm rot="7175099" flipH="1">
                <a:off x="5139726" y="3177218"/>
                <a:ext cx="75848" cy="84748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90" extrusionOk="0">
                    <a:moveTo>
                      <a:pt x="2636" y="0"/>
                    </a:moveTo>
                    <a:cubicBezTo>
                      <a:pt x="2636" y="0"/>
                      <a:pt x="2490" y="209"/>
                      <a:pt x="2260" y="481"/>
                    </a:cubicBezTo>
                    <a:cubicBezTo>
                      <a:pt x="2155" y="649"/>
                      <a:pt x="2009" y="837"/>
                      <a:pt x="1862" y="1004"/>
                    </a:cubicBezTo>
                    <a:cubicBezTo>
                      <a:pt x="1695" y="1193"/>
                      <a:pt x="1527" y="1381"/>
                      <a:pt x="1360" y="1569"/>
                    </a:cubicBezTo>
                    <a:cubicBezTo>
                      <a:pt x="1025" y="1946"/>
                      <a:pt x="711" y="2323"/>
                      <a:pt x="439" y="2615"/>
                    </a:cubicBezTo>
                    <a:lnTo>
                      <a:pt x="0" y="3055"/>
                    </a:lnTo>
                    <a:lnTo>
                      <a:pt x="377" y="3390"/>
                    </a:lnTo>
                    <a:lnTo>
                      <a:pt x="816" y="2950"/>
                    </a:lnTo>
                    <a:cubicBezTo>
                      <a:pt x="1067" y="2657"/>
                      <a:pt x="1423" y="2302"/>
                      <a:pt x="1758" y="1904"/>
                    </a:cubicBezTo>
                    <a:cubicBezTo>
                      <a:pt x="1904" y="1695"/>
                      <a:pt x="2092" y="1507"/>
                      <a:pt x="2260" y="1318"/>
                    </a:cubicBezTo>
                    <a:cubicBezTo>
                      <a:pt x="2385" y="1151"/>
                      <a:pt x="2532" y="963"/>
                      <a:pt x="2636" y="795"/>
                    </a:cubicBezTo>
                    <a:cubicBezTo>
                      <a:pt x="2887" y="523"/>
                      <a:pt x="3034" y="314"/>
                      <a:pt x="3034" y="314"/>
                    </a:cubicBezTo>
                    <a:lnTo>
                      <a:pt x="2636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5"/>
              <p:cNvSpPr/>
              <p:nvPr/>
            </p:nvSpPr>
            <p:spPr>
              <a:xfrm rot="7175099" flipH="1">
                <a:off x="5263815" y="3032824"/>
                <a:ext cx="383439" cy="336366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3455" extrusionOk="0">
                    <a:moveTo>
                      <a:pt x="3035" y="1"/>
                    </a:moveTo>
                    <a:cubicBezTo>
                      <a:pt x="3035" y="1"/>
                      <a:pt x="2993" y="126"/>
                      <a:pt x="2930" y="336"/>
                    </a:cubicBezTo>
                    <a:cubicBezTo>
                      <a:pt x="2888" y="524"/>
                      <a:pt x="2784" y="838"/>
                      <a:pt x="2658" y="1173"/>
                    </a:cubicBezTo>
                    <a:cubicBezTo>
                      <a:pt x="2512" y="1528"/>
                      <a:pt x="2386" y="1926"/>
                      <a:pt x="2240" y="2365"/>
                    </a:cubicBezTo>
                    <a:cubicBezTo>
                      <a:pt x="2156" y="2574"/>
                      <a:pt x="2072" y="2825"/>
                      <a:pt x="1968" y="3035"/>
                    </a:cubicBezTo>
                    <a:cubicBezTo>
                      <a:pt x="1863" y="3265"/>
                      <a:pt x="1779" y="3474"/>
                      <a:pt x="1675" y="3704"/>
                    </a:cubicBezTo>
                    <a:cubicBezTo>
                      <a:pt x="1570" y="3934"/>
                      <a:pt x="1507" y="4186"/>
                      <a:pt x="1403" y="4395"/>
                    </a:cubicBezTo>
                    <a:cubicBezTo>
                      <a:pt x="1319" y="4604"/>
                      <a:pt x="1215" y="4813"/>
                      <a:pt x="1110" y="5022"/>
                    </a:cubicBezTo>
                    <a:cubicBezTo>
                      <a:pt x="901" y="5399"/>
                      <a:pt x="712" y="5797"/>
                      <a:pt x="566" y="6111"/>
                    </a:cubicBezTo>
                    <a:cubicBezTo>
                      <a:pt x="399" y="6445"/>
                      <a:pt x="273" y="6717"/>
                      <a:pt x="168" y="6906"/>
                    </a:cubicBezTo>
                    <a:cubicBezTo>
                      <a:pt x="64" y="7073"/>
                      <a:pt x="1" y="7178"/>
                      <a:pt x="1" y="7178"/>
                    </a:cubicBezTo>
                    <a:lnTo>
                      <a:pt x="11237" y="13455"/>
                    </a:lnTo>
                    <a:lnTo>
                      <a:pt x="11467" y="13078"/>
                    </a:lnTo>
                    <a:cubicBezTo>
                      <a:pt x="11614" y="12806"/>
                      <a:pt x="11781" y="12450"/>
                      <a:pt x="12011" y="11990"/>
                    </a:cubicBezTo>
                    <a:cubicBezTo>
                      <a:pt x="12241" y="11551"/>
                      <a:pt x="12492" y="11028"/>
                      <a:pt x="12764" y="10484"/>
                    </a:cubicBezTo>
                    <a:cubicBezTo>
                      <a:pt x="12911" y="10212"/>
                      <a:pt x="13036" y="9898"/>
                      <a:pt x="13162" y="9626"/>
                    </a:cubicBezTo>
                    <a:cubicBezTo>
                      <a:pt x="13287" y="9312"/>
                      <a:pt x="13434" y="9019"/>
                      <a:pt x="13559" y="8705"/>
                    </a:cubicBezTo>
                    <a:cubicBezTo>
                      <a:pt x="13664" y="8391"/>
                      <a:pt x="13790" y="8077"/>
                      <a:pt x="13915" y="7784"/>
                    </a:cubicBezTo>
                    <a:cubicBezTo>
                      <a:pt x="14062" y="7471"/>
                      <a:pt x="14166" y="7178"/>
                      <a:pt x="14271" y="6906"/>
                    </a:cubicBezTo>
                    <a:cubicBezTo>
                      <a:pt x="14480" y="6320"/>
                      <a:pt x="14647" y="5797"/>
                      <a:pt x="14815" y="5336"/>
                    </a:cubicBezTo>
                    <a:cubicBezTo>
                      <a:pt x="14961" y="4855"/>
                      <a:pt x="15108" y="4458"/>
                      <a:pt x="15212" y="4206"/>
                    </a:cubicBezTo>
                    <a:cubicBezTo>
                      <a:pt x="15275" y="3934"/>
                      <a:pt x="15338" y="3788"/>
                      <a:pt x="15338" y="3788"/>
                    </a:cubicBez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5"/>
              <p:cNvSpPr/>
              <p:nvPr/>
            </p:nvSpPr>
            <p:spPr>
              <a:xfrm rot="7175099" flipH="1">
                <a:off x="5378302" y="3156716"/>
                <a:ext cx="55473" cy="95747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830" extrusionOk="0">
                    <a:moveTo>
                      <a:pt x="1779" y="1"/>
                    </a:moveTo>
                    <a:cubicBezTo>
                      <a:pt x="1779" y="1"/>
                      <a:pt x="1695" y="231"/>
                      <a:pt x="1549" y="566"/>
                    </a:cubicBezTo>
                    <a:cubicBezTo>
                      <a:pt x="1402" y="942"/>
                      <a:pt x="1151" y="1382"/>
                      <a:pt x="942" y="1821"/>
                    </a:cubicBezTo>
                    <a:cubicBezTo>
                      <a:pt x="712" y="2260"/>
                      <a:pt x="481" y="2721"/>
                      <a:pt x="314" y="3056"/>
                    </a:cubicBezTo>
                    <a:cubicBezTo>
                      <a:pt x="126" y="3390"/>
                      <a:pt x="0" y="3600"/>
                      <a:pt x="0" y="3600"/>
                    </a:cubicBezTo>
                    <a:lnTo>
                      <a:pt x="440" y="3830"/>
                    </a:lnTo>
                    <a:cubicBezTo>
                      <a:pt x="440" y="3830"/>
                      <a:pt x="586" y="3621"/>
                      <a:pt x="753" y="3286"/>
                    </a:cubicBezTo>
                    <a:cubicBezTo>
                      <a:pt x="942" y="2951"/>
                      <a:pt x="1151" y="2470"/>
                      <a:pt x="1381" y="2030"/>
                    </a:cubicBezTo>
                    <a:cubicBezTo>
                      <a:pt x="1590" y="1591"/>
                      <a:pt x="1821" y="1110"/>
                      <a:pt x="1988" y="775"/>
                    </a:cubicBezTo>
                    <a:cubicBezTo>
                      <a:pt x="2113" y="440"/>
                      <a:pt x="2218" y="210"/>
                      <a:pt x="2218" y="210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5"/>
              <p:cNvSpPr/>
              <p:nvPr/>
            </p:nvSpPr>
            <p:spPr>
              <a:xfrm rot="7175099" flipH="1">
                <a:off x="5494970" y="3105593"/>
                <a:ext cx="362015" cy="293467"/>
              </a:xfrm>
              <a:custGeom>
                <a:avLst/>
                <a:gdLst/>
                <a:ahLst/>
                <a:cxnLst/>
                <a:rect l="l" t="t" r="r" b="b"/>
                <a:pathLst>
                  <a:path w="14481" h="11739" extrusionOk="0">
                    <a:moveTo>
                      <a:pt x="1738" y="1"/>
                    </a:moveTo>
                    <a:cubicBezTo>
                      <a:pt x="1738" y="1"/>
                      <a:pt x="1654" y="524"/>
                      <a:pt x="1528" y="1277"/>
                    </a:cubicBezTo>
                    <a:cubicBezTo>
                      <a:pt x="1382" y="2030"/>
                      <a:pt x="1235" y="3056"/>
                      <a:pt x="1005" y="4039"/>
                    </a:cubicBezTo>
                    <a:cubicBezTo>
                      <a:pt x="901" y="4541"/>
                      <a:pt x="796" y="5043"/>
                      <a:pt x="691" y="5504"/>
                    </a:cubicBezTo>
                    <a:cubicBezTo>
                      <a:pt x="587" y="5985"/>
                      <a:pt x="440" y="6403"/>
                      <a:pt x="336" y="6759"/>
                    </a:cubicBezTo>
                    <a:cubicBezTo>
                      <a:pt x="126" y="7491"/>
                      <a:pt x="1" y="7973"/>
                      <a:pt x="1" y="7973"/>
                    </a:cubicBezTo>
                    <a:lnTo>
                      <a:pt x="12304" y="11739"/>
                    </a:lnTo>
                    <a:cubicBezTo>
                      <a:pt x="12304" y="11739"/>
                      <a:pt x="12492" y="11132"/>
                      <a:pt x="12743" y="10191"/>
                    </a:cubicBezTo>
                    <a:cubicBezTo>
                      <a:pt x="12848" y="9730"/>
                      <a:pt x="13036" y="9165"/>
                      <a:pt x="13162" y="8600"/>
                    </a:cubicBezTo>
                    <a:cubicBezTo>
                      <a:pt x="13287" y="8015"/>
                      <a:pt x="13455" y="7387"/>
                      <a:pt x="13580" y="6759"/>
                    </a:cubicBezTo>
                    <a:cubicBezTo>
                      <a:pt x="13873" y="5504"/>
                      <a:pt x="14062" y="4290"/>
                      <a:pt x="14208" y="3349"/>
                    </a:cubicBezTo>
                    <a:lnTo>
                      <a:pt x="14480" y="1779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5"/>
              <p:cNvSpPr/>
              <p:nvPr/>
            </p:nvSpPr>
            <p:spPr>
              <a:xfrm rot="7175099" flipH="1">
                <a:off x="5613022" y="3190602"/>
                <a:ext cx="36624" cy="100972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039" extrusionOk="0">
                    <a:moveTo>
                      <a:pt x="1005" y="0"/>
                    </a:moveTo>
                    <a:cubicBezTo>
                      <a:pt x="1005" y="0"/>
                      <a:pt x="942" y="251"/>
                      <a:pt x="858" y="628"/>
                    </a:cubicBezTo>
                    <a:cubicBezTo>
                      <a:pt x="837" y="816"/>
                      <a:pt x="795" y="1026"/>
                      <a:pt x="733" y="1256"/>
                    </a:cubicBezTo>
                    <a:cubicBezTo>
                      <a:pt x="712" y="1465"/>
                      <a:pt x="607" y="1716"/>
                      <a:pt x="544" y="1946"/>
                    </a:cubicBezTo>
                    <a:cubicBezTo>
                      <a:pt x="272" y="2930"/>
                      <a:pt x="0" y="3892"/>
                      <a:pt x="0" y="3892"/>
                    </a:cubicBezTo>
                    <a:lnTo>
                      <a:pt x="461" y="4039"/>
                    </a:lnTo>
                    <a:cubicBezTo>
                      <a:pt x="461" y="4039"/>
                      <a:pt x="733" y="3076"/>
                      <a:pt x="1025" y="2093"/>
                    </a:cubicBezTo>
                    <a:cubicBezTo>
                      <a:pt x="1067" y="1821"/>
                      <a:pt x="1151" y="1591"/>
                      <a:pt x="1214" y="1360"/>
                    </a:cubicBezTo>
                    <a:cubicBezTo>
                      <a:pt x="1256" y="1109"/>
                      <a:pt x="1277" y="900"/>
                      <a:pt x="1339" y="733"/>
                    </a:cubicBezTo>
                    <a:cubicBezTo>
                      <a:pt x="1402" y="356"/>
                      <a:pt x="1465" y="105"/>
                      <a:pt x="1465" y="105"/>
                    </a:cubicBez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0" name="Google Shape;1030;p45"/>
            <p:cNvGrpSpPr/>
            <p:nvPr/>
          </p:nvGrpSpPr>
          <p:grpSpPr>
            <a:xfrm rot="1784782" flipH="1">
              <a:off x="4397904" y="2423706"/>
              <a:ext cx="2045198" cy="1154711"/>
              <a:chOff x="4459577" y="2935429"/>
              <a:chExt cx="1425008" cy="804555"/>
            </a:xfrm>
          </p:grpSpPr>
          <p:sp>
            <p:nvSpPr>
              <p:cNvPr id="1031" name="Google Shape;1031;p45"/>
              <p:cNvSpPr/>
              <p:nvPr/>
            </p:nvSpPr>
            <p:spPr>
              <a:xfrm rot="7175099" flipH="1">
                <a:off x="4539295" y="3362416"/>
                <a:ext cx="276717" cy="344440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13778" extrusionOk="0">
                    <a:moveTo>
                      <a:pt x="712" y="921"/>
                    </a:moveTo>
                    <a:cubicBezTo>
                      <a:pt x="667" y="921"/>
                      <a:pt x="669" y="923"/>
                      <a:pt x="711" y="925"/>
                    </a:cubicBezTo>
                    <a:lnTo>
                      <a:pt x="711" y="925"/>
                    </a:lnTo>
                    <a:lnTo>
                      <a:pt x="712" y="921"/>
                    </a:lnTo>
                    <a:close/>
                    <a:moveTo>
                      <a:pt x="7805" y="1"/>
                    </a:moveTo>
                    <a:lnTo>
                      <a:pt x="7491" y="84"/>
                    </a:lnTo>
                    <a:cubicBezTo>
                      <a:pt x="7282" y="147"/>
                      <a:pt x="6989" y="189"/>
                      <a:pt x="6654" y="273"/>
                    </a:cubicBezTo>
                    <a:cubicBezTo>
                      <a:pt x="5943" y="419"/>
                      <a:pt x="5022" y="587"/>
                      <a:pt x="4080" y="712"/>
                    </a:cubicBezTo>
                    <a:cubicBezTo>
                      <a:pt x="3181" y="838"/>
                      <a:pt x="2239" y="900"/>
                      <a:pt x="1570" y="921"/>
                    </a:cubicBezTo>
                    <a:cubicBezTo>
                      <a:pt x="1353" y="928"/>
                      <a:pt x="1170" y="931"/>
                      <a:pt x="1026" y="931"/>
                    </a:cubicBezTo>
                    <a:cubicBezTo>
                      <a:pt x="870" y="931"/>
                      <a:pt x="762" y="928"/>
                      <a:pt x="711" y="925"/>
                    </a:cubicBezTo>
                    <a:lnTo>
                      <a:pt x="711" y="925"/>
                    </a:lnTo>
                    <a:lnTo>
                      <a:pt x="0" y="13768"/>
                    </a:lnTo>
                    <a:cubicBezTo>
                      <a:pt x="126" y="13768"/>
                      <a:pt x="502" y="13778"/>
                      <a:pt x="1062" y="13778"/>
                    </a:cubicBezTo>
                    <a:cubicBezTo>
                      <a:pt x="1342" y="13778"/>
                      <a:pt x="1667" y="13775"/>
                      <a:pt x="2030" y="13768"/>
                    </a:cubicBezTo>
                    <a:cubicBezTo>
                      <a:pt x="3097" y="13748"/>
                      <a:pt x="4457" y="13643"/>
                      <a:pt x="5796" y="13455"/>
                    </a:cubicBezTo>
                    <a:cubicBezTo>
                      <a:pt x="7156" y="13266"/>
                      <a:pt x="8453" y="13036"/>
                      <a:pt x="9458" y="12806"/>
                    </a:cubicBezTo>
                    <a:cubicBezTo>
                      <a:pt x="9918" y="12660"/>
                      <a:pt x="10337" y="12597"/>
                      <a:pt x="10629" y="12513"/>
                    </a:cubicBezTo>
                    <a:cubicBezTo>
                      <a:pt x="10922" y="12429"/>
                      <a:pt x="11069" y="12388"/>
                      <a:pt x="11069" y="12388"/>
                    </a:cubicBezTo>
                    <a:lnTo>
                      <a:pt x="780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5"/>
              <p:cNvSpPr/>
              <p:nvPr/>
            </p:nvSpPr>
            <p:spPr>
              <a:xfrm rot="7175099" flipH="1">
                <a:off x="4576281" y="3590751"/>
                <a:ext cx="102547" cy="18349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734" extrusionOk="0">
                    <a:moveTo>
                      <a:pt x="4039" y="1"/>
                    </a:moveTo>
                    <a:cubicBezTo>
                      <a:pt x="4039" y="1"/>
                      <a:pt x="3788" y="43"/>
                      <a:pt x="3411" y="64"/>
                    </a:cubicBezTo>
                    <a:cubicBezTo>
                      <a:pt x="3035" y="105"/>
                      <a:pt x="2533" y="147"/>
                      <a:pt x="2031" y="168"/>
                    </a:cubicBezTo>
                    <a:cubicBezTo>
                      <a:pt x="1528" y="210"/>
                      <a:pt x="1005" y="231"/>
                      <a:pt x="650" y="231"/>
                    </a:cubicBezTo>
                    <a:lnTo>
                      <a:pt x="22" y="231"/>
                    </a:lnTo>
                    <a:lnTo>
                      <a:pt x="1" y="733"/>
                    </a:lnTo>
                    <a:lnTo>
                      <a:pt x="650" y="733"/>
                    </a:lnTo>
                    <a:cubicBezTo>
                      <a:pt x="1047" y="733"/>
                      <a:pt x="1528" y="691"/>
                      <a:pt x="2051" y="670"/>
                    </a:cubicBezTo>
                    <a:cubicBezTo>
                      <a:pt x="2575" y="649"/>
                      <a:pt x="3077" y="628"/>
                      <a:pt x="3474" y="566"/>
                    </a:cubicBezTo>
                    <a:cubicBezTo>
                      <a:pt x="3830" y="524"/>
                      <a:pt x="4102" y="482"/>
                      <a:pt x="4102" y="482"/>
                    </a:cubicBezTo>
                    <a:lnTo>
                      <a:pt x="403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5"/>
              <p:cNvSpPr/>
              <p:nvPr/>
            </p:nvSpPr>
            <p:spPr>
              <a:xfrm rot="7175099" flipH="1">
                <a:off x="4663577" y="3177232"/>
                <a:ext cx="332191" cy="381339"/>
              </a:xfrm>
              <a:custGeom>
                <a:avLst/>
                <a:gdLst/>
                <a:ahLst/>
                <a:cxnLst/>
                <a:rect l="l" t="t" r="r" b="b"/>
                <a:pathLst>
                  <a:path w="13288" h="15254" extrusionOk="0">
                    <a:moveTo>
                      <a:pt x="6905" y="0"/>
                    </a:moveTo>
                    <a:cubicBezTo>
                      <a:pt x="6905" y="0"/>
                      <a:pt x="6487" y="209"/>
                      <a:pt x="5880" y="544"/>
                    </a:cubicBezTo>
                    <a:cubicBezTo>
                      <a:pt x="5608" y="733"/>
                      <a:pt x="5211" y="879"/>
                      <a:pt x="4813" y="1067"/>
                    </a:cubicBezTo>
                    <a:cubicBezTo>
                      <a:pt x="4416" y="1277"/>
                      <a:pt x="3997" y="1444"/>
                      <a:pt x="3558" y="1611"/>
                    </a:cubicBezTo>
                    <a:cubicBezTo>
                      <a:pt x="2700" y="1988"/>
                      <a:pt x="1800" y="2260"/>
                      <a:pt x="1131" y="2490"/>
                    </a:cubicBezTo>
                    <a:cubicBezTo>
                      <a:pt x="817" y="2574"/>
                      <a:pt x="524" y="2657"/>
                      <a:pt x="315" y="2720"/>
                    </a:cubicBezTo>
                    <a:lnTo>
                      <a:pt x="1" y="2783"/>
                    </a:lnTo>
                    <a:lnTo>
                      <a:pt x="3244" y="15254"/>
                    </a:lnTo>
                    <a:cubicBezTo>
                      <a:pt x="3244" y="15254"/>
                      <a:pt x="3411" y="15191"/>
                      <a:pt x="3683" y="15107"/>
                    </a:cubicBezTo>
                    <a:cubicBezTo>
                      <a:pt x="3976" y="15044"/>
                      <a:pt x="4395" y="14940"/>
                      <a:pt x="4876" y="14772"/>
                    </a:cubicBezTo>
                    <a:cubicBezTo>
                      <a:pt x="5838" y="14479"/>
                      <a:pt x="7115" y="14061"/>
                      <a:pt x="8370" y="13538"/>
                    </a:cubicBezTo>
                    <a:cubicBezTo>
                      <a:pt x="8998" y="13287"/>
                      <a:pt x="9626" y="13057"/>
                      <a:pt x="10211" y="12764"/>
                    </a:cubicBezTo>
                    <a:cubicBezTo>
                      <a:pt x="10776" y="12492"/>
                      <a:pt x="11320" y="12261"/>
                      <a:pt x="11781" y="12010"/>
                    </a:cubicBezTo>
                    <a:cubicBezTo>
                      <a:pt x="12680" y="11508"/>
                      <a:pt x="13287" y="11194"/>
                      <a:pt x="13287" y="11194"/>
                    </a:cubicBez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5"/>
              <p:cNvSpPr/>
              <p:nvPr/>
            </p:nvSpPr>
            <p:spPr>
              <a:xfrm rot="7175099" flipH="1">
                <a:off x="4724990" y="3404489"/>
                <a:ext cx="100447" cy="4239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1696" extrusionOk="0">
                    <a:moveTo>
                      <a:pt x="3829" y="1"/>
                    </a:moveTo>
                    <a:cubicBezTo>
                      <a:pt x="3829" y="1"/>
                      <a:pt x="3599" y="84"/>
                      <a:pt x="3243" y="210"/>
                    </a:cubicBezTo>
                    <a:cubicBezTo>
                      <a:pt x="2867" y="315"/>
                      <a:pt x="2427" y="524"/>
                      <a:pt x="1925" y="649"/>
                    </a:cubicBezTo>
                    <a:cubicBezTo>
                      <a:pt x="963" y="984"/>
                      <a:pt x="0" y="1235"/>
                      <a:pt x="0" y="1235"/>
                    </a:cubicBezTo>
                    <a:lnTo>
                      <a:pt x="126" y="1696"/>
                    </a:lnTo>
                    <a:cubicBezTo>
                      <a:pt x="126" y="1696"/>
                      <a:pt x="1130" y="1444"/>
                      <a:pt x="2092" y="1131"/>
                    </a:cubicBezTo>
                    <a:cubicBezTo>
                      <a:pt x="2595" y="984"/>
                      <a:pt x="3055" y="817"/>
                      <a:pt x="3431" y="670"/>
                    </a:cubicBezTo>
                    <a:cubicBezTo>
                      <a:pt x="3787" y="545"/>
                      <a:pt x="4017" y="461"/>
                      <a:pt x="4017" y="461"/>
                    </a:cubicBezTo>
                    <a:lnTo>
                      <a:pt x="382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5"/>
              <p:cNvSpPr/>
              <p:nvPr/>
            </p:nvSpPr>
            <p:spPr>
              <a:xfrm rot="7175099" flipH="1">
                <a:off x="4826582" y="3056344"/>
                <a:ext cx="375589" cy="392339"/>
              </a:xfrm>
              <a:custGeom>
                <a:avLst/>
                <a:gdLst/>
                <a:ahLst/>
                <a:cxnLst/>
                <a:rect l="l" t="t" r="r" b="b"/>
                <a:pathLst>
                  <a:path w="15024" h="15694" extrusionOk="0">
                    <a:moveTo>
                      <a:pt x="5838" y="1"/>
                    </a:moveTo>
                    <a:lnTo>
                      <a:pt x="5022" y="796"/>
                    </a:lnTo>
                    <a:cubicBezTo>
                      <a:pt x="4771" y="1047"/>
                      <a:pt x="4457" y="1298"/>
                      <a:pt x="4143" y="1591"/>
                    </a:cubicBezTo>
                    <a:cubicBezTo>
                      <a:pt x="3829" y="1905"/>
                      <a:pt x="3453" y="2156"/>
                      <a:pt x="3097" y="2449"/>
                    </a:cubicBezTo>
                    <a:cubicBezTo>
                      <a:pt x="2909" y="2574"/>
                      <a:pt x="2720" y="2742"/>
                      <a:pt x="2532" y="2867"/>
                    </a:cubicBezTo>
                    <a:cubicBezTo>
                      <a:pt x="2365" y="3014"/>
                      <a:pt x="2176" y="3097"/>
                      <a:pt x="1988" y="3244"/>
                    </a:cubicBezTo>
                    <a:cubicBezTo>
                      <a:pt x="1632" y="3474"/>
                      <a:pt x="1319" y="3725"/>
                      <a:pt x="1005" y="3892"/>
                    </a:cubicBezTo>
                    <a:cubicBezTo>
                      <a:pt x="398" y="4269"/>
                      <a:pt x="0" y="4499"/>
                      <a:pt x="0" y="4499"/>
                    </a:cubicBezTo>
                    <a:lnTo>
                      <a:pt x="6361" y="15693"/>
                    </a:lnTo>
                    <a:cubicBezTo>
                      <a:pt x="6361" y="15693"/>
                      <a:pt x="6926" y="15317"/>
                      <a:pt x="7826" y="14794"/>
                    </a:cubicBezTo>
                    <a:cubicBezTo>
                      <a:pt x="8265" y="14543"/>
                      <a:pt x="8767" y="14208"/>
                      <a:pt x="9290" y="13831"/>
                    </a:cubicBezTo>
                    <a:cubicBezTo>
                      <a:pt x="9542" y="13643"/>
                      <a:pt x="9814" y="13434"/>
                      <a:pt x="10106" y="13266"/>
                    </a:cubicBezTo>
                    <a:cubicBezTo>
                      <a:pt x="10358" y="13057"/>
                      <a:pt x="10651" y="12848"/>
                      <a:pt x="10902" y="12638"/>
                    </a:cubicBezTo>
                    <a:cubicBezTo>
                      <a:pt x="12011" y="11822"/>
                      <a:pt x="12994" y="10881"/>
                      <a:pt x="13789" y="10190"/>
                    </a:cubicBezTo>
                    <a:cubicBezTo>
                      <a:pt x="14521" y="9500"/>
                      <a:pt x="15024" y="8998"/>
                      <a:pt x="15024" y="8998"/>
                    </a:cubicBezTo>
                    <a:lnTo>
                      <a:pt x="58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5"/>
              <p:cNvSpPr/>
              <p:nvPr/>
            </p:nvSpPr>
            <p:spPr>
              <a:xfrm rot="7175099" flipH="1">
                <a:off x="4917035" y="3261144"/>
                <a:ext cx="91022" cy="65423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2617" extrusionOk="0">
                    <a:moveTo>
                      <a:pt x="3369" y="1"/>
                    </a:moveTo>
                    <a:cubicBezTo>
                      <a:pt x="3369" y="1"/>
                      <a:pt x="3327" y="22"/>
                      <a:pt x="3243" y="105"/>
                    </a:cubicBezTo>
                    <a:cubicBezTo>
                      <a:pt x="3160" y="147"/>
                      <a:pt x="3034" y="273"/>
                      <a:pt x="2867" y="377"/>
                    </a:cubicBezTo>
                    <a:cubicBezTo>
                      <a:pt x="2553" y="587"/>
                      <a:pt x="2134" y="859"/>
                      <a:pt x="1716" y="1151"/>
                    </a:cubicBezTo>
                    <a:cubicBezTo>
                      <a:pt x="1297" y="1444"/>
                      <a:pt x="858" y="1675"/>
                      <a:pt x="544" y="1884"/>
                    </a:cubicBezTo>
                    <a:cubicBezTo>
                      <a:pt x="209" y="2072"/>
                      <a:pt x="0" y="2198"/>
                      <a:pt x="0" y="2198"/>
                    </a:cubicBezTo>
                    <a:lnTo>
                      <a:pt x="230" y="2616"/>
                    </a:lnTo>
                    <a:cubicBezTo>
                      <a:pt x="230" y="2616"/>
                      <a:pt x="439" y="2491"/>
                      <a:pt x="774" y="2281"/>
                    </a:cubicBezTo>
                    <a:cubicBezTo>
                      <a:pt x="1130" y="2072"/>
                      <a:pt x="1569" y="1842"/>
                      <a:pt x="1988" y="1549"/>
                    </a:cubicBezTo>
                    <a:cubicBezTo>
                      <a:pt x="2406" y="1256"/>
                      <a:pt x="2825" y="963"/>
                      <a:pt x="3139" y="754"/>
                    </a:cubicBezTo>
                    <a:cubicBezTo>
                      <a:pt x="3285" y="649"/>
                      <a:pt x="3432" y="587"/>
                      <a:pt x="3494" y="503"/>
                    </a:cubicBezTo>
                    <a:cubicBezTo>
                      <a:pt x="3578" y="419"/>
                      <a:pt x="3641" y="398"/>
                      <a:pt x="3641" y="398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5"/>
              <p:cNvSpPr/>
              <p:nvPr/>
            </p:nvSpPr>
            <p:spPr>
              <a:xfrm rot="7175099" flipH="1">
                <a:off x="5026577" y="3011295"/>
                <a:ext cx="392839" cy="375064"/>
              </a:xfrm>
              <a:custGeom>
                <a:avLst/>
                <a:gdLst/>
                <a:ahLst/>
                <a:cxnLst/>
                <a:rect l="l" t="t" r="r" b="b"/>
                <a:pathLst>
                  <a:path w="15714" h="15003" extrusionOk="0">
                    <a:moveTo>
                      <a:pt x="4436" y="0"/>
                    </a:moveTo>
                    <a:cubicBezTo>
                      <a:pt x="4436" y="0"/>
                      <a:pt x="4185" y="377"/>
                      <a:pt x="3829" y="1005"/>
                    </a:cubicBezTo>
                    <a:cubicBezTo>
                      <a:pt x="3808" y="1088"/>
                      <a:pt x="3746" y="1172"/>
                      <a:pt x="3704" y="1256"/>
                    </a:cubicBezTo>
                    <a:lnTo>
                      <a:pt x="3536" y="1486"/>
                    </a:lnTo>
                    <a:cubicBezTo>
                      <a:pt x="3411" y="1632"/>
                      <a:pt x="3306" y="1821"/>
                      <a:pt x="3181" y="2009"/>
                    </a:cubicBezTo>
                    <a:cubicBezTo>
                      <a:pt x="3076" y="2197"/>
                      <a:pt x="2930" y="2407"/>
                      <a:pt x="2804" y="2574"/>
                    </a:cubicBezTo>
                    <a:cubicBezTo>
                      <a:pt x="2762" y="2679"/>
                      <a:pt x="2679" y="2762"/>
                      <a:pt x="2616" y="2867"/>
                    </a:cubicBezTo>
                    <a:lnTo>
                      <a:pt x="2407" y="3160"/>
                    </a:lnTo>
                    <a:cubicBezTo>
                      <a:pt x="2135" y="3557"/>
                      <a:pt x="1842" y="3913"/>
                      <a:pt x="1570" y="4248"/>
                    </a:cubicBezTo>
                    <a:cubicBezTo>
                      <a:pt x="1298" y="4604"/>
                      <a:pt x="1026" y="4876"/>
                      <a:pt x="795" y="5148"/>
                    </a:cubicBezTo>
                    <a:cubicBezTo>
                      <a:pt x="586" y="5399"/>
                      <a:pt x="398" y="5650"/>
                      <a:pt x="251" y="5775"/>
                    </a:cubicBezTo>
                    <a:lnTo>
                      <a:pt x="0" y="6006"/>
                    </a:lnTo>
                    <a:lnTo>
                      <a:pt x="9207" y="15003"/>
                    </a:lnTo>
                    <a:lnTo>
                      <a:pt x="9562" y="14668"/>
                    </a:lnTo>
                    <a:cubicBezTo>
                      <a:pt x="9793" y="14459"/>
                      <a:pt x="10065" y="14145"/>
                      <a:pt x="10399" y="13747"/>
                    </a:cubicBezTo>
                    <a:cubicBezTo>
                      <a:pt x="10734" y="13350"/>
                      <a:pt x="11132" y="12910"/>
                      <a:pt x="11550" y="12408"/>
                    </a:cubicBezTo>
                    <a:cubicBezTo>
                      <a:pt x="11927" y="11885"/>
                      <a:pt x="12345" y="11362"/>
                      <a:pt x="12764" y="10818"/>
                    </a:cubicBezTo>
                    <a:lnTo>
                      <a:pt x="13098" y="10420"/>
                    </a:lnTo>
                    <a:cubicBezTo>
                      <a:pt x="13203" y="10295"/>
                      <a:pt x="13266" y="10148"/>
                      <a:pt x="13370" y="10002"/>
                    </a:cubicBezTo>
                    <a:cubicBezTo>
                      <a:pt x="13559" y="9730"/>
                      <a:pt x="13747" y="9458"/>
                      <a:pt x="13935" y="9207"/>
                    </a:cubicBezTo>
                    <a:cubicBezTo>
                      <a:pt x="14082" y="8935"/>
                      <a:pt x="14270" y="8684"/>
                      <a:pt x="14417" y="8433"/>
                    </a:cubicBezTo>
                    <a:cubicBezTo>
                      <a:pt x="14500" y="8307"/>
                      <a:pt x="14584" y="8182"/>
                      <a:pt x="14668" y="8077"/>
                    </a:cubicBezTo>
                    <a:cubicBezTo>
                      <a:pt x="14731" y="7951"/>
                      <a:pt x="14814" y="7847"/>
                      <a:pt x="14856" y="7742"/>
                    </a:cubicBezTo>
                    <a:cubicBezTo>
                      <a:pt x="15358" y="6842"/>
                      <a:pt x="15714" y="6278"/>
                      <a:pt x="15714" y="6278"/>
                    </a:cubicBezTo>
                    <a:lnTo>
                      <a:pt x="4436" y="0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5"/>
              <p:cNvSpPr/>
              <p:nvPr/>
            </p:nvSpPr>
            <p:spPr>
              <a:xfrm rot="7175099" flipH="1">
                <a:off x="5139726" y="3177218"/>
                <a:ext cx="75848" cy="84748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90" extrusionOk="0">
                    <a:moveTo>
                      <a:pt x="2636" y="0"/>
                    </a:moveTo>
                    <a:cubicBezTo>
                      <a:pt x="2636" y="0"/>
                      <a:pt x="2490" y="209"/>
                      <a:pt x="2260" y="481"/>
                    </a:cubicBezTo>
                    <a:cubicBezTo>
                      <a:pt x="2155" y="649"/>
                      <a:pt x="2009" y="837"/>
                      <a:pt x="1862" y="1004"/>
                    </a:cubicBezTo>
                    <a:cubicBezTo>
                      <a:pt x="1695" y="1193"/>
                      <a:pt x="1527" y="1381"/>
                      <a:pt x="1360" y="1569"/>
                    </a:cubicBezTo>
                    <a:cubicBezTo>
                      <a:pt x="1025" y="1946"/>
                      <a:pt x="711" y="2323"/>
                      <a:pt x="439" y="2615"/>
                    </a:cubicBezTo>
                    <a:lnTo>
                      <a:pt x="0" y="3055"/>
                    </a:lnTo>
                    <a:lnTo>
                      <a:pt x="377" y="3390"/>
                    </a:lnTo>
                    <a:lnTo>
                      <a:pt x="816" y="2950"/>
                    </a:lnTo>
                    <a:cubicBezTo>
                      <a:pt x="1067" y="2657"/>
                      <a:pt x="1423" y="2302"/>
                      <a:pt x="1758" y="1904"/>
                    </a:cubicBezTo>
                    <a:cubicBezTo>
                      <a:pt x="1904" y="1695"/>
                      <a:pt x="2092" y="1507"/>
                      <a:pt x="2260" y="1318"/>
                    </a:cubicBezTo>
                    <a:cubicBezTo>
                      <a:pt x="2385" y="1151"/>
                      <a:pt x="2532" y="963"/>
                      <a:pt x="2636" y="795"/>
                    </a:cubicBezTo>
                    <a:cubicBezTo>
                      <a:pt x="2887" y="523"/>
                      <a:pt x="3034" y="314"/>
                      <a:pt x="3034" y="314"/>
                    </a:cubicBezTo>
                    <a:lnTo>
                      <a:pt x="2636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5"/>
              <p:cNvSpPr/>
              <p:nvPr/>
            </p:nvSpPr>
            <p:spPr>
              <a:xfrm rot="7175099" flipH="1">
                <a:off x="5255107" y="3034417"/>
                <a:ext cx="383439" cy="336366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3455" extrusionOk="0">
                    <a:moveTo>
                      <a:pt x="3035" y="1"/>
                    </a:moveTo>
                    <a:cubicBezTo>
                      <a:pt x="3035" y="1"/>
                      <a:pt x="2993" y="126"/>
                      <a:pt x="2930" y="336"/>
                    </a:cubicBezTo>
                    <a:cubicBezTo>
                      <a:pt x="2888" y="524"/>
                      <a:pt x="2784" y="838"/>
                      <a:pt x="2658" y="1173"/>
                    </a:cubicBezTo>
                    <a:cubicBezTo>
                      <a:pt x="2512" y="1528"/>
                      <a:pt x="2386" y="1926"/>
                      <a:pt x="2240" y="2365"/>
                    </a:cubicBezTo>
                    <a:cubicBezTo>
                      <a:pt x="2156" y="2574"/>
                      <a:pt x="2072" y="2825"/>
                      <a:pt x="1968" y="3035"/>
                    </a:cubicBezTo>
                    <a:cubicBezTo>
                      <a:pt x="1863" y="3265"/>
                      <a:pt x="1779" y="3474"/>
                      <a:pt x="1675" y="3704"/>
                    </a:cubicBezTo>
                    <a:cubicBezTo>
                      <a:pt x="1570" y="3934"/>
                      <a:pt x="1507" y="4186"/>
                      <a:pt x="1403" y="4395"/>
                    </a:cubicBezTo>
                    <a:cubicBezTo>
                      <a:pt x="1319" y="4604"/>
                      <a:pt x="1215" y="4813"/>
                      <a:pt x="1110" y="5022"/>
                    </a:cubicBezTo>
                    <a:cubicBezTo>
                      <a:pt x="901" y="5399"/>
                      <a:pt x="712" y="5797"/>
                      <a:pt x="566" y="6111"/>
                    </a:cubicBezTo>
                    <a:cubicBezTo>
                      <a:pt x="399" y="6445"/>
                      <a:pt x="273" y="6717"/>
                      <a:pt x="168" y="6906"/>
                    </a:cubicBezTo>
                    <a:cubicBezTo>
                      <a:pt x="64" y="7073"/>
                      <a:pt x="1" y="7178"/>
                      <a:pt x="1" y="7178"/>
                    </a:cubicBezTo>
                    <a:lnTo>
                      <a:pt x="11237" y="13455"/>
                    </a:lnTo>
                    <a:lnTo>
                      <a:pt x="11467" y="13078"/>
                    </a:lnTo>
                    <a:cubicBezTo>
                      <a:pt x="11614" y="12806"/>
                      <a:pt x="11781" y="12450"/>
                      <a:pt x="12011" y="11990"/>
                    </a:cubicBezTo>
                    <a:cubicBezTo>
                      <a:pt x="12241" y="11551"/>
                      <a:pt x="12492" y="11028"/>
                      <a:pt x="12764" y="10484"/>
                    </a:cubicBezTo>
                    <a:cubicBezTo>
                      <a:pt x="12911" y="10212"/>
                      <a:pt x="13036" y="9898"/>
                      <a:pt x="13162" y="9626"/>
                    </a:cubicBezTo>
                    <a:cubicBezTo>
                      <a:pt x="13287" y="9312"/>
                      <a:pt x="13434" y="9019"/>
                      <a:pt x="13559" y="8705"/>
                    </a:cubicBezTo>
                    <a:cubicBezTo>
                      <a:pt x="13664" y="8391"/>
                      <a:pt x="13790" y="8077"/>
                      <a:pt x="13915" y="7784"/>
                    </a:cubicBezTo>
                    <a:cubicBezTo>
                      <a:pt x="14062" y="7471"/>
                      <a:pt x="14166" y="7178"/>
                      <a:pt x="14271" y="6906"/>
                    </a:cubicBezTo>
                    <a:cubicBezTo>
                      <a:pt x="14480" y="6320"/>
                      <a:pt x="14647" y="5797"/>
                      <a:pt x="14815" y="5336"/>
                    </a:cubicBezTo>
                    <a:cubicBezTo>
                      <a:pt x="14961" y="4855"/>
                      <a:pt x="15108" y="4458"/>
                      <a:pt x="15212" y="4206"/>
                    </a:cubicBezTo>
                    <a:cubicBezTo>
                      <a:pt x="15275" y="3934"/>
                      <a:pt x="15338" y="3788"/>
                      <a:pt x="15338" y="3788"/>
                    </a:cubicBez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5"/>
              <p:cNvSpPr/>
              <p:nvPr/>
            </p:nvSpPr>
            <p:spPr>
              <a:xfrm rot="7175099" flipH="1">
                <a:off x="5378302" y="3156716"/>
                <a:ext cx="55473" cy="95747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830" extrusionOk="0">
                    <a:moveTo>
                      <a:pt x="1779" y="1"/>
                    </a:moveTo>
                    <a:cubicBezTo>
                      <a:pt x="1779" y="1"/>
                      <a:pt x="1695" y="231"/>
                      <a:pt x="1549" y="566"/>
                    </a:cubicBezTo>
                    <a:cubicBezTo>
                      <a:pt x="1402" y="942"/>
                      <a:pt x="1151" y="1382"/>
                      <a:pt x="942" y="1821"/>
                    </a:cubicBezTo>
                    <a:cubicBezTo>
                      <a:pt x="712" y="2260"/>
                      <a:pt x="481" y="2721"/>
                      <a:pt x="314" y="3056"/>
                    </a:cubicBezTo>
                    <a:cubicBezTo>
                      <a:pt x="126" y="3390"/>
                      <a:pt x="0" y="3600"/>
                      <a:pt x="0" y="3600"/>
                    </a:cubicBezTo>
                    <a:lnTo>
                      <a:pt x="440" y="3830"/>
                    </a:lnTo>
                    <a:cubicBezTo>
                      <a:pt x="440" y="3830"/>
                      <a:pt x="586" y="3621"/>
                      <a:pt x="753" y="3286"/>
                    </a:cubicBezTo>
                    <a:cubicBezTo>
                      <a:pt x="942" y="2951"/>
                      <a:pt x="1151" y="2470"/>
                      <a:pt x="1381" y="2030"/>
                    </a:cubicBezTo>
                    <a:cubicBezTo>
                      <a:pt x="1590" y="1591"/>
                      <a:pt x="1821" y="1110"/>
                      <a:pt x="1988" y="775"/>
                    </a:cubicBezTo>
                    <a:cubicBezTo>
                      <a:pt x="2113" y="440"/>
                      <a:pt x="2218" y="210"/>
                      <a:pt x="2218" y="210"/>
                    </a:cubicBezTo>
                    <a:lnTo>
                      <a:pt x="1779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5"/>
              <p:cNvSpPr/>
              <p:nvPr/>
            </p:nvSpPr>
            <p:spPr>
              <a:xfrm rot="7175099" flipH="1">
                <a:off x="5486608" y="3106311"/>
                <a:ext cx="362015" cy="293467"/>
              </a:xfrm>
              <a:custGeom>
                <a:avLst/>
                <a:gdLst/>
                <a:ahLst/>
                <a:cxnLst/>
                <a:rect l="l" t="t" r="r" b="b"/>
                <a:pathLst>
                  <a:path w="14481" h="11739" extrusionOk="0">
                    <a:moveTo>
                      <a:pt x="1738" y="1"/>
                    </a:moveTo>
                    <a:cubicBezTo>
                      <a:pt x="1738" y="1"/>
                      <a:pt x="1654" y="524"/>
                      <a:pt x="1528" y="1277"/>
                    </a:cubicBezTo>
                    <a:cubicBezTo>
                      <a:pt x="1382" y="2030"/>
                      <a:pt x="1235" y="3056"/>
                      <a:pt x="1005" y="4039"/>
                    </a:cubicBezTo>
                    <a:cubicBezTo>
                      <a:pt x="901" y="4541"/>
                      <a:pt x="796" y="5043"/>
                      <a:pt x="691" y="5504"/>
                    </a:cubicBezTo>
                    <a:cubicBezTo>
                      <a:pt x="587" y="5985"/>
                      <a:pt x="440" y="6403"/>
                      <a:pt x="336" y="6759"/>
                    </a:cubicBezTo>
                    <a:cubicBezTo>
                      <a:pt x="126" y="7491"/>
                      <a:pt x="1" y="7973"/>
                      <a:pt x="1" y="7973"/>
                    </a:cubicBezTo>
                    <a:lnTo>
                      <a:pt x="12304" y="11739"/>
                    </a:lnTo>
                    <a:cubicBezTo>
                      <a:pt x="12304" y="11739"/>
                      <a:pt x="12492" y="11132"/>
                      <a:pt x="12743" y="10191"/>
                    </a:cubicBezTo>
                    <a:cubicBezTo>
                      <a:pt x="12848" y="9730"/>
                      <a:pt x="13036" y="9165"/>
                      <a:pt x="13162" y="8600"/>
                    </a:cubicBezTo>
                    <a:cubicBezTo>
                      <a:pt x="13287" y="8015"/>
                      <a:pt x="13455" y="7387"/>
                      <a:pt x="13580" y="6759"/>
                    </a:cubicBezTo>
                    <a:cubicBezTo>
                      <a:pt x="13873" y="5504"/>
                      <a:pt x="14062" y="4290"/>
                      <a:pt x="14208" y="3349"/>
                    </a:cubicBezTo>
                    <a:lnTo>
                      <a:pt x="14480" y="1779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5"/>
              <p:cNvSpPr/>
              <p:nvPr/>
            </p:nvSpPr>
            <p:spPr>
              <a:xfrm rot="7175099" flipH="1">
                <a:off x="5613022" y="3190602"/>
                <a:ext cx="36624" cy="100972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4039" extrusionOk="0">
                    <a:moveTo>
                      <a:pt x="1005" y="0"/>
                    </a:moveTo>
                    <a:cubicBezTo>
                      <a:pt x="1005" y="0"/>
                      <a:pt x="942" y="251"/>
                      <a:pt x="858" y="628"/>
                    </a:cubicBezTo>
                    <a:cubicBezTo>
                      <a:pt x="837" y="816"/>
                      <a:pt x="795" y="1026"/>
                      <a:pt x="733" y="1256"/>
                    </a:cubicBezTo>
                    <a:cubicBezTo>
                      <a:pt x="712" y="1465"/>
                      <a:pt x="607" y="1716"/>
                      <a:pt x="544" y="1946"/>
                    </a:cubicBezTo>
                    <a:cubicBezTo>
                      <a:pt x="272" y="2930"/>
                      <a:pt x="0" y="3892"/>
                      <a:pt x="0" y="3892"/>
                    </a:cubicBezTo>
                    <a:lnTo>
                      <a:pt x="461" y="4039"/>
                    </a:lnTo>
                    <a:cubicBezTo>
                      <a:pt x="461" y="4039"/>
                      <a:pt x="733" y="3076"/>
                      <a:pt x="1025" y="2093"/>
                    </a:cubicBezTo>
                    <a:cubicBezTo>
                      <a:pt x="1067" y="1821"/>
                      <a:pt x="1151" y="1591"/>
                      <a:pt x="1214" y="1360"/>
                    </a:cubicBezTo>
                    <a:cubicBezTo>
                      <a:pt x="1256" y="1109"/>
                      <a:pt x="1277" y="900"/>
                      <a:pt x="1339" y="733"/>
                    </a:cubicBezTo>
                    <a:cubicBezTo>
                      <a:pt x="1402" y="356"/>
                      <a:pt x="1465" y="105"/>
                      <a:pt x="1465" y="105"/>
                    </a:cubicBez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45"/>
            <p:cNvGrpSpPr/>
            <p:nvPr/>
          </p:nvGrpSpPr>
          <p:grpSpPr>
            <a:xfrm rot="10800000">
              <a:off x="7239611" y="4157121"/>
              <a:ext cx="1431825" cy="462029"/>
              <a:chOff x="1190625" y="1436175"/>
              <a:chExt cx="1431825" cy="462029"/>
            </a:xfrm>
          </p:grpSpPr>
          <p:sp>
            <p:nvSpPr>
              <p:cNvPr id="1044" name="Google Shape;1044;p45"/>
              <p:cNvSpPr/>
              <p:nvPr/>
            </p:nvSpPr>
            <p:spPr>
              <a:xfrm>
                <a:off x="1204913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1190625" y="1658517"/>
                <a:ext cx="156284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52" y="50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1558719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1544432" y="1658517"/>
                <a:ext cx="157038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73" y="503"/>
                    </a:lnTo>
                    <a:lnTo>
                      <a:pt x="4373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1913280" y="1436175"/>
                <a:ext cx="355363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97" y="12869"/>
                    </a:lnTo>
                    <a:lnTo>
                      <a:pt x="9897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1898993" y="1658517"/>
                <a:ext cx="157038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73" y="503"/>
                    </a:lnTo>
                    <a:lnTo>
                      <a:pt x="4373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2267841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5"/>
              <p:cNvSpPr/>
              <p:nvPr/>
            </p:nvSpPr>
            <p:spPr>
              <a:xfrm>
                <a:off x="2253553" y="1658517"/>
                <a:ext cx="156284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52" y="50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45"/>
            <p:cNvGrpSpPr/>
            <p:nvPr/>
          </p:nvGrpSpPr>
          <p:grpSpPr>
            <a:xfrm rot="10800000">
              <a:off x="8652373" y="4157121"/>
              <a:ext cx="1436587" cy="462029"/>
              <a:chOff x="1190625" y="1436175"/>
              <a:chExt cx="1436587" cy="462029"/>
            </a:xfrm>
          </p:grpSpPr>
          <p:sp>
            <p:nvSpPr>
              <p:cNvPr id="1053" name="Google Shape;1053;p45"/>
              <p:cNvSpPr/>
              <p:nvPr/>
            </p:nvSpPr>
            <p:spPr>
              <a:xfrm>
                <a:off x="1228725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5"/>
              <p:cNvSpPr/>
              <p:nvPr/>
            </p:nvSpPr>
            <p:spPr>
              <a:xfrm>
                <a:off x="1190625" y="1658517"/>
                <a:ext cx="156284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52" y="50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1573007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5"/>
              <p:cNvSpPr/>
              <p:nvPr/>
            </p:nvSpPr>
            <p:spPr>
              <a:xfrm>
                <a:off x="1544432" y="1658517"/>
                <a:ext cx="157038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73" y="503"/>
                    </a:lnTo>
                    <a:lnTo>
                      <a:pt x="4373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5"/>
              <p:cNvSpPr/>
              <p:nvPr/>
            </p:nvSpPr>
            <p:spPr>
              <a:xfrm>
                <a:off x="1918043" y="1436175"/>
                <a:ext cx="355363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97" y="12869"/>
                    </a:lnTo>
                    <a:lnTo>
                      <a:pt x="9897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1898993" y="1658517"/>
                <a:ext cx="157038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73" y="503"/>
                    </a:lnTo>
                    <a:lnTo>
                      <a:pt x="4373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5"/>
              <p:cNvSpPr/>
              <p:nvPr/>
            </p:nvSpPr>
            <p:spPr>
              <a:xfrm>
                <a:off x="2272603" y="1436175"/>
                <a:ext cx="354609" cy="462029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12869" extrusionOk="0">
                    <a:moveTo>
                      <a:pt x="0" y="1"/>
                    </a:moveTo>
                    <a:lnTo>
                      <a:pt x="0" y="12869"/>
                    </a:lnTo>
                    <a:lnTo>
                      <a:pt x="9876" y="12869"/>
                    </a:lnTo>
                    <a:lnTo>
                      <a:pt x="9876" y="1"/>
                    </a:lnTo>
                    <a:close/>
                  </a:path>
                </a:pathLst>
              </a:cu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5"/>
              <p:cNvSpPr/>
              <p:nvPr/>
            </p:nvSpPr>
            <p:spPr>
              <a:xfrm>
                <a:off x="2253553" y="1658517"/>
                <a:ext cx="156284" cy="1809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4352" y="503"/>
                    </a:lnTo>
                    <a:lnTo>
                      <a:pt x="4352" y="1"/>
                    </a:lnTo>
                    <a:close/>
                  </a:path>
                </a:pathLst>
              </a:custGeom>
              <a:solidFill>
                <a:srgbClr val="D00BD4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46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46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rgbClr val="D00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6"/>
          <p:cNvSpPr txBox="1">
            <a:spLocks noGrp="1"/>
          </p:cNvSpPr>
          <p:nvPr>
            <p:ph type="subTitle" idx="1"/>
          </p:nvPr>
        </p:nvSpPr>
        <p:spPr>
          <a:xfrm>
            <a:off x="145925" y="210150"/>
            <a:ext cx="43383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itr Medium"/>
                <a:ea typeface="Mitr Medium"/>
                <a:cs typeface="Mitr Medium"/>
                <a:sym typeface="Mitr Medium"/>
              </a:rPr>
              <a:t>Desafios no Transporte Urbano Feminino</a:t>
            </a:r>
            <a:endParaRPr>
              <a:latin typeface="Mitr Medium"/>
              <a:ea typeface="Mitr Medium"/>
              <a:cs typeface="Mitr Medium"/>
              <a:sym typeface="Mit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1068" name="Google Shape;1068;p46"/>
          <p:cNvSpPr txBox="1"/>
          <p:nvPr/>
        </p:nvSpPr>
        <p:spPr>
          <a:xfrm>
            <a:off x="145925" y="1725775"/>
            <a:ext cx="4153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Mulheres enfrentam desafios significativos ao utilizar aplicativos de transporte urbano.</a:t>
            </a:r>
            <a:endParaRPr sz="1900" dirty="0"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69" name="Google Shape;1069;p46"/>
          <p:cNvSpPr txBox="1"/>
          <p:nvPr/>
        </p:nvSpPr>
        <p:spPr>
          <a:xfrm>
            <a:off x="145925" y="3080275"/>
            <a:ext cx="4153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Estudos mostram que 65% das mulheres relataram assédio, e 82% consideram a segurança uma preocupação primordial, segundo a OMS.</a:t>
            </a:r>
            <a:endParaRPr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070" name="Google Shape;1070;p46"/>
          <p:cNvPicPr preferRelativeResize="0"/>
          <p:nvPr/>
        </p:nvPicPr>
        <p:blipFill rotWithShape="1">
          <a:blip r:embed="rId4">
            <a:alphaModFix/>
          </a:blip>
          <a:srcRect l="11660"/>
          <a:stretch/>
        </p:blipFill>
        <p:spPr>
          <a:xfrm>
            <a:off x="4564062" y="0"/>
            <a:ext cx="455932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6"/>
          <p:cNvSpPr/>
          <p:nvPr/>
        </p:nvSpPr>
        <p:spPr>
          <a:xfrm>
            <a:off x="4484225" y="0"/>
            <a:ext cx="1214700" cy="5143500"/>
          </a:xfrm>
          <a:prstGeom prst="rtTriangle">
            <a:avLst/>
          </a:prstGeom>
          <a:solidFill>
            <a:srgbClr val="24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323"/>
              </a:solidFill>
            </a:endParaRPr>
          </a:p>
        </p:txBody>
      </p:sp>
      <p:sp>
        <p:nvSpPr>
          <p:cNvPr id="1072" name="Google Shape;1072;p46"/>
          <p:cNvSpPr/>
          <p:nvPr/>
        </p:nvSpPr>
        <p:spPr>
          <a:xfrm>
            <a:off x="101575" y="4126975"/>
            <a:ext cx="4559400" cy="2277600"/>
          </a:xfrm>
          <a:prstGeom prst="ellipse">
            <a:avLst/>
          </a:prstGeom>
          <a:solidFill>
            <a:srgbClr val="D00BD4">
              <a:alpha val="47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7"/>
          <p:cNvGrpSpPr/>
          <p:nvPr/>
        </p:nvGrpSpPr>
        <p:grpSpPr>
          <a:xfrm>
            <a:off x="1394066" y="1083862"/>
            <a:ext cx="6094673" cy="3618279"/>
            <a:chOff x="4815425" y="1816425"/>
            <a:chExt cx="3615300" cy="2146200"/>
          </a:xfrm>
        </p:grpSpPr>
        <p:grpSp>
          <p:nvGrpSpPr>
            <p:cNvPr id="1078" name="Google Shape;1078;p47"/>
            <p:cNvGrpSpPr/>
            <p:nvPr/>
          </p:nvGrpSpPr>
          <p:grpSpPr>
            <a:xfrm>
              <a:off x="4815425" y="1816425"/>
              <a:ext cx="3615300" cy="2146200"/>
              <a:chOff x="747400" y="1816425"/>
              <a:chExt cx="3615300" cy="2146200"/>
            </a:xfrm>
          </p:grpSpPr>
          <p:sp>
            <p:nvSpPr>
              <p:cNvPr id="1079" name="Google Shape;1079;p47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name="adj" fmla="val 1240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7"/>
              <p:cNvSpPr/>
              <p:nvPr/>
            </p:nvSpPr>
            <p:spPr>
              <a:xfrm rot="10800000" flipH="1">
                <a:off x="747400" y="3518400"/>
                <a:ext cx="3615300" cy="44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00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47"/>
            <p:cNvSpPr txBox="1"/>
            <p:nvPr/>
          </p:nvSpPr>
          <p:spPr>
            <a:xfrm>
              <a:off x="5694523" y="3564253"/>
              <a:ext cx="1860900" cy="261900"/>
            </a:xfrm>
            <a:prstGeom prst="rect">
              <a:avLst/>
            </a:prstGeom>
            <a:solidFill>
              <a:srgbClr val="D00BD4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XX  DRIVER LICENSE  XX</a:t>
              </a:r>
              <a:endParaRPr sz="12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1082" name="Google Shape;1082;p47"/>
          <p:cNvSpPr txBox="1">
            <a:spLocks noGrp="1"/>
          </p:cNvSpPr>
          <p:nvPr>
            <p:ph type="title"/>
          </p:nvPr>
        </p:nvSpPr>
        <p:spPr>
          <a:xfrm>
            <a:off x="713250" y="26502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itr SemiBold"/>
                <a:ea typeface="Mitr SemiBold"/>
                <a:cs typeface="Mitr SemiBold"/>
                <a:sym typeface="Mitr SemiBold"/>
              </a:rPr>
              <a:t>Desafios Urbanos de Laura: Conveniência x Insegurança</a:t>
            </a:r>
            <a:endParaRPr sz="2800">
              <a:latin typeface="Mitr SemiBold"/>
              <a:ea typeface="Mitr SemiBold"/>
              <a:cs typeface="Mitr SemiBold"/>
              <a:sym typeface="Mitr SemiBold"/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3"/>
          </p:nvPr>
        </p:nvSpPr>
        <p:spPr>
          <a:xfrm>
            <a:off x="3305138" y="1347614"/>
            <a:ext cx="4193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00BD4"/>
                </a:solidFill>
                <a:latin typeface="Mitr"/>
                <a:ea typeface="Mitr"/>
                <a:cs typeface="Mitr"/>
                <a:sym typeface="Mitr"/>
              </a:rPr>
              <a:t>Laura Fonseca</a:t>
            </a:r>
            <a:endParaRPr sz="1800">
              <a:solidFill>
                <a:srgbClr val="D00BD4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84" name="Google Shape;1084;p47"/>
          <p:cNvSpPr txBox="1">
            <a:spLocks noGrp="1"/>
          </p:cNvSpPr>
          <p:nvPr>
            <p:ph type="subTitle" idx="4"/>
          </p:nvPr>
        </p:nvSpPr>
        <p:spPr>
          <a:xfrm>
            <a:off x="3305153" y="1703846"/>
            <a:ext cx="3981300" cy="2164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>
                <a:solidFill>
                  <a:srgbClr val="242323"/>
                </a:solidFill>
                <a:latin typeface="Mitr"/>
                <a:ea typeface="Mitr"/>
                <a:cs typeface="Mitr"/>
                <a:sym typeface="Mitr"/>
              </a:rPr>
              <a:t>Laura, uma jovem estudante da PUC São Gabriel, enfrenta desafios significativos no transporte urbano. Ela prefere usar aplicativos devido à conveniência, mas se sente insegura ao viajar sozinha à noite, enfrentando preocupações com segurança e assédio. Apesar de habilidosa com tecnologia, enfrenta dificuldades com interfaces complicadas.</a:t>
            </a:r>
            <a:endParaRPr dirty="0" smtClean="0"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tr"/>
              <a:ea typeface="Mitr"/>
              <a:cs typeface="Mitr"/>
              <a:sym typeface="Mitr"/>
            </a:endParaRPr>
          </a:p>
        </p:txBody>
      </p:sp>
      <p:grpSp>
        <p:nvGrpSpPr>
          <p:cNvPr id="1085" name="Google Shape;1085;p47"/>
          <p:cNvGrpSpPr/>
          <p:nvPr/>
        </p:nvGrpSpPr>
        <p:grpSpPr>
          <a:xfrm>
            <a:off x="1823571" y="1763911"/>
            <a:ext cx="1306371" cy="1792078"/>
            <a:chOff x="5651725" y="1742600"/>
            <a:chExt cx="412925" cy="566450"/>
          </a:xfrm>
        </p:grpSpPr>
        <p:sp>
          <p:nvSpPr>
            <p:cNvPr id="1086" name="Google Shape;1086;p47"/>
            <p:cNvSpPr/>
            <p:nvPr/>
          </p:nvSpPr>
          <p:spPr>
            <a:xfrm>
              <a:off x="5706850" y="1917425"/>
              <a:ext cx="295150" cy="328975"/>
            </a:xfrm>
            <a:custGeom>
              <a:avLst/>
              <a:gdLst/>
              <a:ahLst/>
              <a:cxnLst/>
              <a:rect l="l" t="t" r="r" b="b"/>
              <a:pathLst>
                <a:path w="11806" h="13159" extrusionOk="0">
                  <a:moveTo>
                    <a:pt x="1" y="0"/>
                  </a:moveTo>
                  <a:lnTo>
                    <a:pt x="1" y="7319"/>
                  </a:lnTo>
                  <a:cubicBezTo>
                    <a:pt x="1" y="10552"/>
                    <a:pt x="2607" y="13158"/>
                    <a:pt x="5840" y="13158"/>
                  </a:cubicBezTo>
                  <a:cubicBezTo>
                    <a:pt x="9073" y="13158"/>
                    <a:pt x="11805" y="10552"/>
                    <a:pt x="11805" y="7319"/>
                  </a:cubicBezTo>
                  <a:lnTo>
                    <a:pt x="11805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5704350" y="1753250"/>
              <a:ext cx="297650" cy="297650"/>
            </a:xfrm>
            <a:custGeom>
              <a:avLst/>
              <a:gdLst/>
              <a:ahLst/>
              <a:cxnLst/>
              <a:rect l="l" t="t" r="r" b="b"/>
              <a:pathLst>
                <a:path w="11906" h="11906" extrusionOk="0">
                  <a:moveTo>
                    <a:pt x="5940" y="1"/>
                  </a:moveTo>
                  <a:cubicBezTo>
                    <a:pt x="2607" y="1"/>
                    <a:pt x="0" y="2708"/>
                    <a:pt x="0" y="5941"/>
                  </a:cubicBezTo>
                  <a:cubicBezTo>
                    <a:pt x="0" y="9199"/>
                    <a:pt x="2607" y="11906"/>
                    <a:pt x="5940" y="11906"/>
                  </a:cubicBezTo>
                  <a:cubicBezTo>
                    <a:pt x="9173" y="11906"/>
                    <a:pt x="11905" y="9199"/>
                    <a:pt x="11905" y="5941"/>
                  </a:cubicBezTo>
                  <a:cubicBezTo>
                    <a:pt x="11905" y="2708"/>
                    <a:pt x="9173" y="1"/>
                    <a:pt x="5940" y="1"/>
                  </a:cubicBezTo>
                  <a:close/>
                </a:path>
              </a:pathLst>
            </a:custGeom>
            <a:solidFill>
              <a:srgbClr val="E298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5659850" y="2124200"/>
              <a:ext cx="404800" cy="184850"/>
            </a:xfrm>
            <a:custGeom>
              <a:avLst/>
              <a:gdLst/>
              <a:ahLst/>
              <a:cxnLst/>
              <a:rect l="l" t="t" r="r" b="b"/>
              <a:pathLst>
                <a:path w="16192" h="7394" extrusionOk="0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5816500" y="2058400"/>
              <a:ext cx="78350" cy="188000"/>
            </a:xfrm>
            <a:custGeom>
              <a:avLst/>
              <a:gdLst/>
              <a:ahLst/>
              <a:cxnLst/>
              <a:rect l="l" t="t" r="r" b="b"/>
              <a:pathLst>
                <a:path w="3134" h="7520" extrusionOk="0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5659850" y="2124200"/>
              <a:ext cx="404800" cy="184850"/>
            </a:xfrm>
            <a:custGeom>
              <a:avLst/>
              <a:gdLst/>
              <a:ahLst/>
              <a:cxnLst/>
              <a:rect l="l" t="t" r="r" b="b"/>
              <a:pathLst>
                <a:path w="16192" h="7394" extrusionOk="0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5816500" y="2058400"/>
              <a:ext cx="78350" cy="188000"/>
            </a:xfrm>
            <a:custGeom>
              <a:avLst/>
              <a:gdLst/>
              <a:ahLst/>
              <a:cxnLst/>
              <a:rect l="l" t="t" r="r" b="b"/>
              <a:pathLst>
                <a:path w="3134" h="7520" extrusionOk="0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5816500" y="2058400"/>
              <a:ext cx="78350" cy="78350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5816500" y="2058400"/>
              <a:ext cx="78350" cy="78350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5704350" y="1797750"/>
              <a:ext cx="297650" cy="297650"/>
            </a:xfrm>
            <a:custGeom>
              <a:avLst/>
              <a:gdLst/>
              <a:ahLst/>
              <a:cxnLst/>
              <a:rect l="l" t="t" r="r" b="b"/>
              <a:pathLst>
                <a:path w="11906" h="11906" extrusionOk="0">
                  <a:moveTo>
                    <a:pt x="5940" y="0"/>
                  </a:moveTo>
                  <a:cubicBezTo>
                    <a:pt x="2607" y="0"/>
                    <a:pt x="0" y="2707"/>
                    <a:pt x="0" y="5940"/>
                  </a:cubicBezTo>
                  <a:cubicBezTo>
                    <a:pt x="0" y="9173"/>
                    <a:pt x="2607" y="11905"/>
                    <a:pt x="5940" y="11905"/>
                  </a:cubicBezTo>
                  <a:cubicBezTo>
                    <a:pt x="9173" y="11905"/>
                    <a:pt x="11905" y="9173"/>
                    <a:pt x="11905" y="5940"/>
                  </a:cubicBezTo>
                  <a:cubicBezTo>
                    <a:pt x="11905" y="2707"/>
                    <a:pt x="9173" y="0"/>
                    <a:pt x="5940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5651725" y="1899250"/>
              <a:ext cx="112800" cy="115325"/>
            </a:xfrm>
            <a:custGeom>
              <a:avLst/>
              <a:gdLst/>
              <a:ahLst/>
              <a:cxnLst/>
              <a:rect l="l" t="t" r="r" b="b"/>
              <a:pathLst>
                <a:path w="4512" h="4613" extrusionOk="0">
                  <a:moveTo>
                    <a:pt x="2206" y="1"/>
                  </a:moveTo>
                  <a:cubicBezTo>
                    <a:pt x="953" y="1"/>
                    <a:pt x="0" y="1053"/>
                    <a:pt x="0" y="2306"/>
                  </a:cubicBezTo>
                  <a:cubicBezTo>
                    <a:pt x="0" y="3560"/>
                    <a:pt x="953" y="4612"/>
                    <a:pt x="2206" y="4612"/>
                  </a:cubicBezTo>
                  <a:cubicBezTo>
                    <a:pt x="3459" y="4612"/>
                    <a:pt x="4511" y="3560"/>
                    <a:pt x="4511" y="2306"/>
                  </a:cubicBezTo>
                  <a:cubicBezTo>
                    <a:pt x="4511" y="1053"/>
                    <a:pt x="3459" y="1"/>
                    <a:pt x="22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5939300" y="1899250"/>
              <a:ext cx="114700" cy="115325"/>
            </a:xfrm>
            <a:custGeom>
              <a:avLst/>
              <a:gdLst/>
              <a:ahLst/>
              <a:cxnLst/>
              <a:rect l="l" t="t" r="r" b="b"/>
              <a:pathLst>
                <a:path w="4588" h="4613" extrusionOk="0">
                  <a:moveTo>
                    <a:pt x="2282" y="1"/>
                  </a:moveTo>
                  <a:cubicBezTo>
                    <a:pt x="1029" y="1"/>
                    <a:pt x="1" y="1053"/>
                    <a:pt x="1" y="2306"/>
                  </a:cubicBezTo>
                  <a:cubicBezTo>
                    <a:pt x="1" y="3560"/>
                    <a:pt x="1029" y="4612"/>
                    <a:pt x="2282" y="4612"/>
                  </a:cubicBezTo>
                  <a:cubicBezTo>
                    <a:pt x="3535" y="4612"/>
                    <a:pt x="4587" y="3560"/>
                    <a:pt x="4587" y="2306"/>
                  </a:cubicBezTo>
                  <a:cubicBezTo>
                    <a:pt x="4587" y="1053"/>
                    <a:pt x="3535" y="1"/>
                    <a:pt x="2282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5704350" y="1742600"/>
              <a:ext cx="295125" cy="180475"/>
            </a:xfrm>
            <a:custGeom>
              <a:avLst/>
              <a:gdLst/>
              <a:ahLst/>
              <a:cxnLst/>
              <a:rect l="l" t="t" r="r" b="b"/>
              <a:pathLst>
                <a:path w="11805" h="7219" extrusionOk="0">
                  <a:moveTo>
                    <a:pt x="5113" y="1"/>
                  </a:moveTo>
                  <a:cubicBezTo>
                    <a:pt x="2281" y="1"/>
                    <a:pt x="0" y="2307"/>
                    <a:pt x="0" y="5239"/>
                  </a:cubicBezTo>
                  <a:lnTo>
                    <a:pt x="0" y="6993"/>
                  </a:lnTo>
                  <a:lnTo>
                    <a:pt x="3434" y="6793"/>
                  </a:lnTo>
                  <a:cubicBezTo>
                    <a:pt x="5940" y="6592"/>
                    <a:pt x="8046" y="4713"/>
                    <a:pt x="8447" y="2106"/>
                  </a:cubicBezTo>
                  <a:lnTo>
                    <a:pt x="11579" y="7219"/>
                  </a:lnTo>
                  <a:lnTo>
                    <a:pt x="11805" y="5239"/>
                  </a:lnTo>
                  <a:cubicBezTo>
                    <a:pt x="11805" y="2307"/>
                    <a:pt x="9499" y="1"/>
                    <a:pt x="6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657348" y="474150"/>
            <a:ext cx="39471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00BD4"/>
                </a:solidFill>
                <a:latin typeface="Mitr SemiBold"/>
                <a:ea typeface="Mitr SemiBold"/>
                <a:cs typeface="Mitr SemiBold"/>
                <a:sym typeface="Mitr SemiBold"/>
              </a:rPr>
              <a:t>GIRLS </a:t>
            </a:r>
            <a:r>
              <a:rPr lang="en" dirty="0">
                <a:latin typeface="Mitr SemiBold"/>
                <a:ea typeface="Mitr SemiBold"/>
                <a:cs typeface="Mitr SemiBold"/>
                <a:sym typeface="Mitr SemiBold"/>
              </a:rPr>
              <a:t>drive: Liberdade e Segurança para Laura</a:t>
            </a:r>
            <a:endParaRPr dirty="0">
              <a:latin typeface="Mitr SemiBold"/>
              <a:ea typeface="Mitr SemiBold"/>
              <a:cs typeface="Mitr SemiBold"/>
              <a:sym typeface="Mitr SemiBold"/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640524" y="1047750"/>
            <a:ext cx="3747900" cy="257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dirty="0">
                <a:latin typeface="Mitr"/>
                <a:ea typeface="Mitr"/>
                <a:cs typeface="Mitr"/>
                <a:sym typeface="Mitr"/>
              </a:rPr>
              <a:t>O Girls Drive é uma solução para os desafios de transporte enfrentados por mulheres, especialmente na comunidade da PUC São Gabriel. Prioriza segurança, conforto e inclusão, oferecendo viagens gratuitas para motoristas e passageiras, além de verificações rigorosas de motoristas e uma comunidade de apoio. Capacita mulheres como Laura a se deslocarem com confiança e autonomia.</a:t>
            </a:r>
            <a:endParaRPr dirty="0">
              <a:latin typeface="Mitr"/>
              <a:ea typeface="Mitr"/>
              <a:cs typeface="Mitr"/>
              <a:sym typeface="Mitr"/>
            </a:endParaRPr>
          </a:p>
        </p:txBody>
      </p:sp>
      <p:grpSp>
        <p:nvGrpSpPr>
          <p:cNvPr id="1104" name="Google Shape;1104;p48"/>
          <p:cNvGrpSpPr/>
          <p:nvPr/>
        </p:nvGrpSpPr>
        <p:grpSpPr>
          <a:xfrm>
            <a:off x="899592" y="2607060"/>
            <a:ext cx="3401640" cy="1460791"/>
            <a:chOff x="5399922" y="1841360"/>
            <a:chExt cx="3401640" cy="1460791"/>
          </a:xfrm>
        </p:grpSpPr>
        <p:sp>
          <p:nvSpPr>
            <p:cNvPr id="1105" name="Google Shape;1105;p48"/>
            <p:cNvSpPr/>
            <p:nvPr/>
          </p:nvSpPr>
          <p:spPr>
            <a:xfrm flipH="1">
              <a:off x="6518160" y="2679871"/>
              <a:ext cx="661632" cy="331177"/>
            </a:xfrm>
            <a:custGeom>
              <a:avLst/>
              <a:gdLst/>
              <a:ahLst/>
              <a:cxnLst/>
              <a:rect l="l" t="t" r="r" b="b"/>
              <a:pathLst>
                <a:path w="18310" h="9165" extrusionOk="0">
                  <a:moveTo>
                    <a:pt x="9165" y="0"/>
                  </a:moveTo>
                  <a:cubicBezTo>
                    <a:pt x="4123" y="0"/>
                    <a:pt x="1" y="4122"/>
                    <a:pt x="1" y="9165"/>
                  </a:cubicBezTo>
                  <a:lnTo>
                    <a:pt x="18309" y="9165"/>
                  </a:lnTo>
                  <a:cubicBezTo>
                    <a:pt x="18309" y="4122"/>
                    <a:pt x="14208" y="0"/>
                    <a:pt x="916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 flipH="1">
              <a:off x="6947624" y="2779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03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03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 flipH="1">
              <a:off x="6168123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286" y="1"/>
                  </a:moveTo>
                  <a:cubicBezTo>
                    <a:pt x="1465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085" y="1"/>
                    <a:pt x="3286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 flipH="1">
              <a:off x="5831670" y="2018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9" y="0"/>
                  </a:moveTo>
                  <a:cubicBezTo>
                    <a:pt x="2383" y="0"/>
                    <a:pt x="26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5" y="0"/>
                    <a:pt x="4899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 flipH="1">
              <a:off x="6348074" y="2104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5" y="1"/>
                  </a:moveTo>
                  <a:cubicBezTo>
                    <a:pt x="2360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4" y="9530"/>
                    <a:pt x="4802" y="9532"/>
                    <a:pt x="4879" y="9532"/>
                  </a:cubicBezTo>
                  <a:cubicBezTo>
                    <a:pt x="7432" y="9532"/>
                    <a:pt x="9524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2" y="1"/>
                    <a:pt x="4895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 flipH="1">
              <a:off x="6221024" y="2223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1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73" y="465"/>
                    <a:pt x="524" y="674"/>
                  </a:cubicBezTo>
                  <a:cubicBezTo>
                    <a:pt x="754" y="883"/>
                    <a:pt x="1089" y="1197"/>
                    <a:pt x="1528" y="1574"/>
                  </a:cubicBezTo>
                  <a:cubicBezTo>
                    <a:pt x="1946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36" y="5654"/>
                  </a:cubicBezTo>
                  <a:cubicBezTo>
                    <a:pt x="6508" y="5884"/>
                    <a:pt x="6738" y="6093"/>
                    <a:pt x="6968" y="6323"/>
                  </a:cubicBezTo>
                  <a:cubicBezTo>
                    <a:pt x="7219" y="6532"/>
                    <a:pt x="7428" y="6742"/>
                    <a:pt x="7596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8" y="8227"/>
                    <a:pt x="8788" y="8227"/>
                  </a:cubicBezTo>
                  <a:cubicBezTo>
                    <a:pt x="8935" y="8436"/>
                    <a:pt x="9060" y="8604"/>
                    <a:pt x="9144" y="8708"/>
                  </a:cubicBezTo>
                  <a:lnTo>
                    <a:pt x="9249" y="8813"/>
                  </a:lnTo>
                  <a:cubicBezTo>
                    <a:pt x="9270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2" y="8972"/>
                    <a:pt x="9509" y="8963"/>
                    <a:pt x="9542" y="8939"/>
                  </a:cubicBezTo>
                  <a:cubicBezTo>
                    <a:pt x="9625" y="8897"/>
                    <a:pt x="9688" y="8792"/>
                    <a:pt x="9688" y="8625"/>
                  </a:cubicBezTo>
                  <a:cubicBezTo>
                    <a:pt x="9730" y="8499"/>
                    <a:pt x="9688" y="8332"/>
                    <a:pt x="9646" y="8206"/>
                  </a:cubicBezTo>
                  <a:cubicBezTo>
                    <a:pt x="9667" y="8081"/>
                    <a:pt x="9605" y="7955"/>
                    <a:pt x="9500" y="7788"/>
                  </a:cubicBezTo>
                  <a:cubicBezTo>
                    <a:pt x="9500" y="7788"/>
                    <a:pt x="9395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78" y="3268"/>
                    <a:pt x="3871" y="2808"/>
                    <a:pt x="3327" y="2390"/>
                  </a:cubicBezTo>
                  <a:cubicBezTo>
                    <a:pt x="2762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 flipH="1">
              <a:off x="5985136" y="2175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319" y="147"/>
                  </a:cubicBezTo>
                  <a:lnTo>
                    <a:pt x="6152" y="460"/>
                  </a:lnTo>
                  <a:cubicBezTo>
                    <a:pt x="6110" y="565"/>
                    <a:pt x="6026" y="670"/>
                    <a:pt x="5943" y="816"/>
                  </a:cubicBezTo>
                  <a:cubicBezTo>
                    <a:pt x="5901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82" y="1486"/>
                  </a:cubicBezTo>
                  <a:cubicBezTo>
                    <a:pt x="5419" y="1569"/>
                    <a:pt x="5336" y="1653"/>
                    <a:pt x="5273" y="1716"/>
                  </a:cubicBezTo>
                  <a:cubicBezTo>
                    <a:pt x="5189" y="1800"/>
                    <a:pt x="5127" y="1904"/>
                    <a:pt x="5064" y="1988"/>
                  </a:cubicBezTo>
                  <a:cubicBezTo>
                    <a:pt x="4980" y="2072"/>
                    <a:pt x="4896" y="2134"/>
                    <a:pt x="4813" y="2239"/>
                  </a:cubicBezTo>
                  <a:cubicBezTo>
                    <a:pt x="4750" y="2323"/>
                    <a:pt x="4645" y="2406"/>
                    <a:pt x="4562" y="2511"/>
                  </a:cubicBezTo>
                  <a:cubicBezTo>
                    <a:pt x="4457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3" y="3557"/>
                    <a:pt x="2825" y="3850"/>
                    <a:pt x="2448" y="4122"/>
                  </a:cubicBezTo>
                  <a:cubicBezTo>
                    <a:pt x="2239" y="4269"/>
                    <a:pt x="2051" y="4415"/>
                    <a:pt x="1862" y="4541"/>
                  </a:cubicBezTo>
                  <a:cubicBezTo>
                    <a:pt x="1758" y="4624"/>
                    <a:pt x="1674" y="4687"/>
                    <a:pt x="161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98" y="5001"/>
                    <a:pt x="1214" y="5064"/>
                    <a:pt x="1130" y="5126"/>
                  </a:cubicBezTo>
                  <a:cubicBezTo>
                    <a:pt x="1046" y="5168"/>
                    <a:pt x="1005" y="5231"/>
                    <a:pt x="921" y="5273"/>
                  </a:cubicBezTo>
                  <a:cubicBezTo>
                    <a:pt x="795" y="5378"/>
                    <a:pt x="691" y="5461"/>
                    <a:pt x="607" y="5566"/>
                  </a:cubicBezTo>
                  <a:cubicBezTo>
                    <a:pt x="419" y="5733"/>
                    <a:pt x="356" y="5838"/>
                    <a:pt x="356" y="5838"/>
                  </a:cubicBezTo>
                  <a:lnTo>
                    <a:pt x="251" y="5942"/>
                  </a:lnTo>
                  <a:cubicBezTo>
                    <a:pt x="210" y="5984"/>
                    <a:pt x="189" y="6005"/>
                    <a:pt x="168" y="6068"/>
                  </a:cubicBezTo>
                  <a:cubicBezTo>
                    <a:pt x="105" y="6152"/>
                    <a:pt x="84" y="6214"/>
                    <a:pt x="63" y="6298"/>
                  </a:cubicBezTo>
                  <a:cubicBezTo>
                    <a:pt x="0" y="6466"/>
                    <a:pt x="42" y="6570"/>
                    <a:pt x="105" y="6633"/>
                  </a:cubicBezTo>
                  <a:cubicBezTo>
                    <a:pt x="154" y="6682"/>
                    <a:pt x="217" y="6702"/>
                    <a:pt x="291" y="6702"/>
                  </a:cubicBezTo>
                  <a:cubicBezTo>
                    <a:pt x="343" y="6702"/>
                    <a:pt x="400" y="6692"/>
                    <a:pt x="461" y="6675"/>
                  </a:cubicBezTo>
                  <a:cubicBezTo>
                    <a:pt x="523" y="6633"/>
                    <a:pt x="586" y="6612"/>
                    <a:pt x="670" y="6570"/>
                  </a:cubicBezTo>
                  <a:cubicBezTo>
                    <a:pt x="691" y="6570"/>
                    <a:pt x="733" y="6486"/>
                    <a:pt x="837" y="6403"/>
                  </a:cubicBezTo>
                  <a:lnTo>
                    <a:pt x="837" y="6403"/>
                  </a:lnTo>
                  <a:cubicBezTo>
                    <a:pt x="827" y="6413"/>
                    <a:pt x="827" y="6418"/>
                    <a:pt x="829" y="6418"/>
                  </a:cubicBezTo>
                  <a:cubicBezTo>
                    <a:pt x="832" y="6418"/>
                    <a:pt x="837" y="6413"/>
                    <a:pt x="837" y="6403"/>
                  </a:cubicBezTo>
                  <a:lnTo>
                    <a:pt x="837" y="6403"/>
                  </a:lnTo>
                  <a:cubicBezTo>
                    <a:pt x="837" y="6403"/>
                    <a:pt x="837" y="6403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93" y="6089"/>
                    <a:pt x="1298" y="6005"/>
                    <a:pt x="1402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716" y="5650"/>
                    <a:pt x="1779" y="5566"/>
                  </a:cubicBezTo>
                  <a:cubicBezTo>
                    <a:pt x="1862" y="5524"/>
                    <a:pt x="1946" y="5440"/>
                    <a:pt x="2030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69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39" y="3745"/>
                  </a:cubicBezTo>
                  <a:cubicBezTo>
                    <a:pt x="4248" y="3557"/>
                    <a:pt x="4436" y="3369"/>
                    <a:pt x="4645" y="3181"/>
                  </a:cubicBezTo>
                  <a:cubicBezTo>
                    <a:pt x="4750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73" y="2511"/>
                    <a:pt x="5336" y="2427"/>
                    <a:pt x="5419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2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26" y="1402"/>
                    <a:pt x="6068" y="1297"/>
                    <a:pt x="6131" y="1235"/>
                  </a:cubicBezTo>
                  <a:cubicBezTo>
                    <a:pt x="6173" y="1151"/>
                    <a:pt x="6215" y="1067"/>
                    <a:pt x="6236" y="984"/>
                  </a:cubicBezTo>
                  <a:cubicBezTo>
                    <a:pt x="6319" y="837"/>
                    <a:pt x="6361" y="712"/>
                    <a:pt x="6424" y="607"/>
                  </a:cubicBezTo>
                  <a:cubicBezTo>
                    <a:pt x="6487" y="398"/>
                    <a:pt x="6549" y="251"/>
                    <a:pt x="654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 flipH="1">
              <a:off x="6335210" y="2293011"/>
              <a:ext cx="273723" cy="132579"/>
            </a:xfrm>
            <a:custGeom>
              <a:avLst/>
              <a:gdLst/>
              <a:ahLst/>
              <a:cxnLst/>
              <a:rect l="l" t="t" r="r" b="b"/>
              <a:pathLst>
                <a:path w="7575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61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44" y="1144"/>
                  </a:cubicBezTo>
                  <a:cubicBezTo>
                    <a:pt x="2762" y="1291"/>
                    <a:pt x="3181" y="1479"/>
                    <a:pt x="3620" y="1667"/>
                  </a:cubicBezTo>
                  <a:cubicBezTo>
                    <a:pt x="4059" y="1855"/>
                    <a:pt x="4478" y="2023"/>
                    <a:pt x="4875" y="2211"/>
                  </a:cubicBezTo>
                  <a:cubicBezTo>
                    <a:pt x="5085" y="2316"/>
                    <a:pt x="5273" y="2400"/>
                    <a:pt x="5440" y="2504"/>
                  </a:cubicBezTo>
                  <a:cubicBezTo>
                    <a:pt x="5629" y="2588"/>
                    <a:pt x="5796" y="2692"/>
                    <a:pt x="5943" y="2755"/>
                  </a:cubicBezTo>
                  <a:cubicBezTo>
                    <a:pt x="6256" y="2923"/>
                    <a:pt x="6487" y="3069"/>
                    <a:pt x="6654" y="3216"/>
                  </a:cubicBezTo>
                  <a:cubicBezTo>
                    <a:pt x="6800" y="3320"/>
                    <a:pt x="6905" y="3383"/>
                    <a:pt x="6905" y="3383"/>
                  </a:cubicBezTo>
                  <a:cubicBezTo>
                    <a:pt x="7072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75" y="3592"/>
                    <a:pt x="7575" y="3529"/>
                    <a:pt x="7491" y="3446"/>
                  </a:cubicBezTo>
                  <a:cubicBezTo>
                    <a:pt x="7470" y="3383"/>
                    <a:pt x="7407" y="3341"/>
                    <a:pt x="736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24" y="2609"/>
                    <a:pt x="6110" y="2420"/>
                  </a:cubicBezTo>
                  <a:cubicBezTo>
                    <a:pt x="5943" y="2337"/>
                    <a:pt x="5754" y="2232"/>
                    <a:pt x="5587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25" y="1374"/>
                  </a:cubicBezTo>
                  <a:cubicBezTo>
                    <a:pt x="3285" y="1228"/>
                    <a:pt x="2825" y="1060"/>
                    <a:pt x="2406" y="914"/>
                  </a:cubicBezTo>
                  <a:cubicBezTo>
                    <a:pt x="1988" y="747"/>
                    <a:pt x="1611" y="621"/>
                    <a:pt x="1297" y="495"/>
                  </a:cubicBezTo>
                  <a:cubicBezTo>
                    <a:pt x="942" y="349"/>
                    <a:pt x="691" y="244"/>
                    <a:pt x="502" y="182"/>
                  </a:cubicBezTo>
                  <a:cubicBezTo>
                    <a:pt x="314" y="98"/>
                    <a:pt x="209" y="35"/>
                    <a:pt x="209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 flipH="1">
              <a:off x="6410227" y="2164985"/>
              <a:ext cx="66416" cy="187721"/>
            </a:xfrm>
            <a:custGeom>
              <a:avLst/>
              <a:gdLst/>
              <a:ahLst/>
              <a:cxnLst/>
              <a:rect l="l" t="t" r="r" b="b"/>
              <a:pathLst>
                <a:path w="1838" h="5195" extrusionOk="0">
                  <a:moveTo>
                    <a:pt x="64" y="0"/>
                  </a:moveTo>
                  <a:cubicBezTo>
                    <a:pt x="22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5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7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7" y="5172"/>
                    <a:pt x="1755" y="5174"/>
                    <a:pt x="1762" y="5174"/>
                  </a:cubicBezTo>
                  <a:cubicBezTo>
                    <a:pt x="1838" y="5174"/>
                    <a:pt x="1808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45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7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5" y="63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 flipH="1">
              <a:off x="6047902" y="2136583"/>
              <a:ext cx="65802" cy="193539"/>
            </a:xfrm>
            <a:custGeom>
              <a:avLst/>
              <a:gdLst/>
              <a:ahLst/>
              <a:cxnLst/>
              <a:rect l="l" t="t" r="r" b="b"/>
              <a:pathLst>
                <a:path w="1821" h="5356" extrusionOk="0">
                  <a:moveTo>
                    <a:pt x="1771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716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611" y="682"/>
                    <a:pt x="1569" y="912"/>
                  </a:cubicBezTo>
                  <a:cubicBezTo>
                    <a:pt x="1549" y="1163"/>
                    <a:pt x="1507" y="1435"/>
                    <a:pt x="1444" y="1728"/>
                  </a:cubicBezTo>
                  <a:cubicBezTo>
                    <a:pt x="1402" y="2021"/>
                    <a:pt x="1318" y="2335"/>
                    <a:pt x="1235" y="2648"/>
                  </a:cubicBezTo>
                  <a:cubicBezTo>
                    <a:pt x="1151" y="2962"/>
                    <a:pt x="1088" y="3276"/>
                    <a:pt x="984" y="3527"/>
                  </a:cubicBezTo>
                  <a:lnTo>
                    <a:pt x="816" y="3925"/>
                  </a:lnTo>
                  <a:cubicBezTo>
                    <a:pt x="774" y="4050"/>
                    <a:pt x="712" y="4155"/>
                    <a:pt x="649" y="4260"/>
                  </a:cubicBezTo>
                  <a:cubicBezTo>
                    <a:pt x="565" y="4469"/>
                    <a:pt x="440" y="4636"/>
                    <a:pt x="377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09" y="4950"/>
                    <a:pt x="168" y="4971"/>
                    <a:pt x="126" y="4992"/>
                  </a:cubicBezTo>
                  <a:cubicBezTo>
                    <a:pt x="105" y="5034"/>
                    <a:pt x="84" y="5076"/>
                    <a:pt x="63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53" y="5332"/>
                    <a:pt x="84" y="5355"/>
                    <a:pt x="142" y="5355"/>
                  </a:cubicBezTo>
                  <a:cubicBezTo>
                    <a:pt x="161" y="5355"/>
                    <a:pt x="183" y="5353"/>
                    <a:pt x="209" y="5348"/>
                  </a:cubicBezTo>
                  <a:cubicBezTo>
                    <a:pt x="272" y="5348"/>
                    <a:pt x="314" y="5306"/>
                    <a:pt x="377" y="5285"/>
                  </a:cubicBezTo>
                  <a:cubicBezTo>
                    <a:pt x="419" y="5285"/>
                    <a:pt x="48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74" y="4866"/>
                    <a:pt x="900" y="4678"/>
                    <a:pt x="1005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214" y="3946"/>
                    <a:pt x="1256" y="3799"/>
                    <a:pt x="1297" y="3674"/>
                  </a:cubicBezTo>
                  <a:cubicBezTo>
                    <a:pt x="1360" y="3381"/>
                    <a:pt x="1444" y="3067"/>
                    <a:pt x="1528" y="2732"/>
                  </a:cubicBezTo>
                  <a:cubicBezTo>
                    <a:pt x="1569" y="2418"/>
                    <a:pt x="1632" y="2063"/>
                    <a:pt x="1674" y="1791"/>
                  </a:cubicBezTo>
                  <a:cubicBezTo>
                    <a:pt x="1737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21" y="368"/>
                  </a:cubicBezTo>
                  <a:lnTo>
                    <a:pt x="1821" y="138"/>
                  </a:lnTo>
                  <a:cubicBezTo>
                    <a:pt x="1821" y="69"/>
                    <a:pt x="1793" y="1"/>
                    <a:pt x="1771" y="1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 flipH="1">
              <a:off x="6190815" y="2876445"/>
              <a:ext cx="269170" cy="134603"/>
            </a:xfrm>
            <a:custGeom>
              <a:avLst/>
              <a:gdLst/>
              <a:ahLst/>
              <a:cxnLst/>
              <a:rect l="l" t="t" r="r" b="b"/>
              <a:pathLst>
                <a:path w="7449" h="3725" extrusionOk="0">
                  <a:moveTo>
                    <a:pt x="3725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49" y="3725"/>
                  </a:lnTo>
                  <a:cubicBezTo>
                    <a:pt x="7449" y="1674"/>
                    <a:pt x="5796" y="0"/>
                    <a:pt x="372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 flipH="1">
              <a:off x="6364697" y="2917277"/>
              <a:ext cx="189058" cy="94529"/>
            </a:xfrm>
            <a:custGeom>
              <a:avLst/>
              <a:gdLst/>
              <a:ahLst/>
              <a:cxnLst/>
              <a:rect l="l" t="t" r="r" b="b"/>
              <a:pathLst>
                <a:path w="5232" h="2616" extrusionOk="0">
                  <a:moveTo>
                    <a:pt x="2616" y="0"/>
                  </a:moveTo>
                  <a:cubicBezTo>
                    <a:pt x="1172" y="0"/>
                    <a:pt x="1" y="1151"/>
                    <a:pt x="22" y="2616"/>
                  </a:cubicBezTo>
                  <a:lnTo>
                    <a:pt x="5232" y="2616"/>
                  </a:ln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 flipH="1">
              <a:off x="6047902" y="2962626"/>
              <a:ext cx="96806" cy="48421"/>
            </a:xfrm>
            <a:custGeom>
              <a:avLst/>
              <a:gdLst/>
              <a:ahLst/>
              <a:cxnLst/>
              <a:rect l="l" t="t" r="r" b="b"/>
              <a:pathLst>
                <a:path w="2679" h="1340" extrusionOk="0">
                  <a:moveTo>
                    <a:pt x="1339" y="1"/>
                  </a:moveTo>
                  <a:cubicBezTo>
                    <a:pt x="586" y="1"/>
                    <a:pt x="0" y="607"/>
                    <a:pt x="0" y="1340"/>
                  </a:cubicBezTo>
                  <a:lnTo>
                    <a:pt x="2679" y="1340"/>
                  </a:lnTo>
                  <a:cubicBezTo>
                    <a:pt x="2679" y="607"/>
                    <a:pt x="2072" y="1"/>
                    <a:pt x="1339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 flipH="1">
              <a:off x="8038646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307" y="1"/>
                  </a:moveTo>
                  <a:cubicBezTo>
                    <a:pt x="1486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106" y="1"/>
                    <a:pt x="3307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 flipH="1">
              <a:off x="5509564" y="2888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63" y="1"/>
                  </a:moveTo>
                  <a:cubicBezTo>
                    <a:pt x="900" y="1"/>
                    <a:pt x="837" y="11"/>
                    <a:pt x="775" y="32"/>
                  </a:cubicBezTo>
                  <a:cubicBezTo>
                    <a:pt x="524" y="32"/>
                    <a:pt x="356" y="74"/>
                    <a:pt x="210" y="137"/>
                  </a:cubicBezTo>
                  <a:cubicBezTo>
                    <a:pt x="126" y="158"/>
                    <a:pt x="84" y="178"/>
                    <a:pt x="63" y="178"/>
                  </a:cubicBezTo>
                  <a:cubicBezTo>
                    <a:pt x="21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63" y="241"/>
                  </a:lnTo>
                  <a:cubicBezTo>
                    <a:pt x="105" y="241"/>
                    <a:pt x="147" y="199"/>
                    <a:pt x="210" y="199"/>
                  </a:cubicBezTo>
                  <a:cubicBezTo>
                    <a:pt x="356" y="178"/>
                    <a:pt x="524" y="178"/>
                    <a:pt x="775" y="178"/>
                  </a:cubicBezTo>
                  <a:cubicBezTo>
                    <a:pt x="900" y="199"/>
                    <a:pt x="1005" y="199"/>
                    <a:pt x="1130" y="241"/>
                  </a:cubicBezTo>
                  <a:cubicBezTo>
                    <a:pt x="1256" y="262"/>
                    <a:pt x="1402" y="283"/>
                    <a:pt x="1528" y="346"/>
                  </a:cubicBezTo>
                  <a:cubicBezTo>
                    <a:pt x="1821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95" y="1811"/>
                  </a:cubicBezTo>
                  <a:cubicBezTo>
                    <a:pt x="3620" y="1978"/>
                    <a:pt x="3683" y="2124"/>
                    <a:pt x="3725" y="2229"/>
                  </a:cubicBezTo>
                  <a:cubicBezTo>
                    <a:pt x="3725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57" y="2062"/>
                  </a:cubicBezTo>
                  <a:cubicBezTo>
                    <a:pt x="4457" y="2041"/>
                    <a:pt x="4457" y="2020"/>
                    <a:pt x="4436" y="1978"/>
                  </a:cubicBezTo>
                  <a:cubicBezTo>
                    <a:pt x="4436" y="1957"/>
                    <a:pt x="4394" y="1915"/>
                    <a:pt x="4374" y="1873"/>
                  </a:cubicBezTo>
                  <a:cubicBezTo>
                    <a:pt x="4290" y="1727"/>
                    <a:pt x="4164" y="1539"/>
                    <a:pt x="3976" y="1350"/>
                  </a:cubicBezTo>
                  <a:cubicBezTo>
                    <a:pt x="3620" y="995"/>
                    <a:pt x="3076" y="618"/>
                    <a:pt x="2490" y="367"/>
                  </a:cubicBezTo>
                  <a:cubicBezTo>
                    <a:pt x="2197" y="241"/>
                    <a:pt x="1884" y="137"/>
                    <a:pt x="1612" y="74"/>
                  </a:cubicBezTo>
                  <a:cubicBezTo>
                    <a:pt x="1444" y="53"/>
                    <a:pt x="1298" y="32"/>
                    <a:pt x="1151" y="32"/>
                  </a:cubicBezTo>
                  <a:cubicBezTo>
                    <a:pt x="1089" y="11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 flipH="1">
              <a:off x="5513359" y="2833336"/>
              <a:ext cx="46144" cy="124810"/>
            </a:xfrm>
            <a:custGeom>
              <a:avLst/>
              <a:gdLst/>
              <a:ahLst/>
              <a:cxnLst/>
              <a:rect l="l" t="t" r="r" b="b"/>
              <a:pathLst>
                <a:path w="1277" h="3454" extrusionOk="0">
                  <a:moveTo>
                    <a:pt x="21" y="1"/>
                  </a:moveTo>
                  <a:lnTo>
                    <a:pt x="0" y="22"/>
                  </a:lnTo>
                  <a:cubicBezTo>
                    <a:pt x="0" y="22"/>
                    <a:pt x="21" y="84"/>
                    <a:pt x="42" y="147"/>
                  </a:cubicBezTo>
                  <a:cubicBezTo>
                    <a:pt x="42" y="189"/>
                    <a:pt x="63" y="210"/>
                    <a:pt x="63" y="231"/>
                  </a:cubicBezTo>
                  <a:cubicBezTo>
                    <a:pt x="63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47" y="440"/>
                    <a:pt x="147" y="440"/>
                    <a:pt x="147" y="461"/>
                  </a:cubicBezTo>
                  <a:lnTo>
                    <a:pt x="147" y="524"/>
                  </a:lnTo>
                  <a:cubicBezTo>
                    <a:pt x="209" y="670"/>
                    <a:pt x="230" y="859"/>
                    <a:pt x="251" y="1047"/>
                  </a:cubicBezTo>
                  <a:cubicBezTo>
                    <a:pt x="272" y="1256"/>
                    <a:pt x="335" y="1465"/>
                    <a:pt x="356" y="1675"/>
                  </a:cubicBezTo>
                  <a:cubicBezTo>
                    <a:pt x="356" y="1716"/>
                    <a:pt x="377" y="1779"/>
                    <a:pt x="377" y="1821"/>
                  </a:cubicBezTo>
                  <a:lnTo>
                    <a:pt x="377" y="1884"/>
                  </a:lnTo>
                  <a:lnTo>
                    <a:pt x="377" y="1905"/>
                  </a:lnTo>
                  <a:lnTo>
                    <a:pt x="377" y="1988"/>
                  </a:lnTo>
                  <a:lnTo>
                    <a:pt x="377" y="2072"/>
                  </a:lnTo>
                  <a:lnTo>
                    <a:pt x="377" y="2135"/>
                  </a:lnTo>
                  <a:lnTo>
                    <a:pt x="377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40" y="2930"/>
                    <a:pt x="440" y="3014"/>
                    <a:pt x="440" y="3076"/>
                  </a:cubicBezTo>
                  <a:cubicBezTo>
                    <a:pt x="440" y="3160"/>
                    <a:pt x="461" y="3223"/>
                    <a:pt x="461" y="3265"/>
                  </a:cubicBezTo>
                  <a:cubicBezTo>
                    <a:pt x="481" y="3369"/>
                    <a:pt x="523" y="3453"/>
                    <a:pt x="523" y="3453"/>
                  </a:cubicBezTo>
                  <a:lnTo>
                    <a:pt x="1277" y="3076"/>
                  </a:lnTo>
                  <a:cubicBezTo>
                    <a:pt x="1277" y="3076"/>
                    <a:pt x="1256" y="3056"/>
                    <a:pt x="1235" y="2993"/>
                  </a:cubicBezTo>
                  <a:cubicBezTo>
                    <a:pt x="1193" y="2972"/>
                    <a:pt x="1193" y="2930"/>
                    <a:pt x="1172" y="2867"/>
                  </a:cubicBezTo>
                  <a:cubicBezTo>
                    <a:pt x="1172" y="2825"/>
                    <a:pt x="1151" y="2763"/>
                    <a:pt x="1130" y="2700"/>
                  </a:cubicBezTo>
                  <a:cubicBezTo>
                    <a:pt x="1088" y="2532"/>
                    <a:pt x="1046" y="2386"/>
                    <a:pt x="984" y="2177"/>
                  </a:cubicBezTo>
                  <a:cubicBezTo>
                    <a:pt x="963" y="2114"/>
                    <a:pt x="963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879" y="1884"/>
                    <a:pt x="879" y="1842"/>
                  </a:cubicBezTo>
                  <a:cubicBezTo>
                    <a:pt x="879" y="1821"/>
                    <a:pt x="858" y="1800"/>
                    <a:pt x="858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795" y="1695"/>
                  </a:lnTo>
                  <a:cubicBezTo>
                    <a:pt x="795" y="1654"/>
                    <a:pt x="774" y="1591"/>
                    <a:pt x="753" y="1528"/>
                  </a:cubicBezTo>
                  <a:cubicBezTo>
                    <a:pt x="670" y="1361"/>
                    <a:pt x="586" y="1151"/>
                    <a:pt x="523" y="963"/>
                  </a:cubicBezTo>
                  <a:cubicBezTo>
                    <a:pt x="461" y="775"/>
                    <a:pt x="377" y="628"/>
                    <a:pt x="314" y="461"/>
                  </a:cubicBezTo>
                  <a:cubicBezTo>
                    <a:pt x="314" y="440"/>
                    <a:pt x="272" y="440"/>
                    <a:pt x="272" y="419"/>
                  </a:cubicBezTo>
                  <a:cubicBezTo>
                    <a:pt x="272" y="398"/>
                    <a:pt x="251" y="398"/>
                    <a:pt x="251" y="356"/>
                  </a:cubicBezTo>
                  <a:cubicBezTo>
                    <a:pt x="230" y="315"/>
                    <a:pt x="230" y="294"/>
                    <a:pt x="209" y="252"/>
                  </a:cubicBezTo>
                  <a:cubicBezTo>
                    <a:pt x="168" y="231"/>
                    <a:pt x="168" y="210"/>
                    <a:pt x="147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42" y="43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 flipH="1">
              <a:off x="5494460" y="2849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214" y="0"/>
                  </a:moveTo>
                  <a:cubicBezTo>
                    <a:pt x="1214" y="0"/>
                    <a:pt x="1193" y="21"/>
                    <a:pt x="1130" y="105"/>
                  </a:cubicBezTo>
                  <a:cubicBezTo>
                    <a:pt x="1109" y="126"/>
                    <a:pt x="1046" y="188"/>
                    <a:pt x="1025" y="230"/>
                  </a:cubicBezTo>
                  <a:cubicBezTo>
                    <a:pt x="984" y="293"/>
                    <a:pt x="942" y="377"/>
                    <a:pt x="900" y="419"/>
                  </a:cubicBezTo>
                  <a:cubicBezTo>
                    <a:pt x="712" y="691"/>
                    <a:pt x="502" y="1046"/>
                    <a:pt x="356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72" y="1674"/>
                    <a:pt x="272" y="1737"/>
                    <a:pt x="251" y="1779"/>
                  </a:cubicBezTo>
                  <a:lnTo>
                    <a:pt x="168" y="2092"/>
                  </a:lnTo>
                  <a:cubicBezTo>
                    <a:pt x="147" y="2197"/>
                    <a:pt x="105" y="2281"/>
                    <a:pt x="84" y="2385"/>
                  </a:cubicBezTo>
                  <a:cubicBezTo>
                    <a:pt x="63" y="2469"/>
                    <a:pt x="63" y="2574"/>
                    <a:pt x="42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42" y="3118"/>
                  </a:cubicBezTo>
                  <a:cubicBezTo>
                    <a:pt x="63" y="3201"/>
                    <a:pt x="84" y="3243"/>
                    <a:pt x="105" y="3306"/>
                  </a:cubicBezTo>
                  <a:lnTo>
                    <a:pt x="168" y="3348"/>
                  </a:lnTo>
                  <a:lnTo>
                    <a:pt x="732" y="2950"/>
                  </a:lnTo>
                  <a:cubicBezTo>
                    <a:pt x="732" y="2950"/>
                    <a:pt x="712" y="2929"/>
                    <a:pt x="712" y="2888"/>
                  </a:cubicBezTo>
                  <a:cubicBezTo>
                    <a:pt x="691" y="2825"/>
                    <a:pt x="691" y="2783"/>
                    <a:pt x="691" y="2699"/>
                  </a:cubicBezTo>
                  <a:lnTo>
                    <a:pt x="691" y="2469"/>
                  </a:lnTo>
                  <a:lnTo>
                    <a:pt x="691" y="2176"/>
                  </a:lnTo>
                  <a:lnTo>
                    <a:pt x="691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2" y="1674"/>
                    <a:pt x="732" y="1632"/>
                    <a:pt x="732" y="1569"/>
                  </a:cubicBezTo>
                  <a:cubicBezTo>
                    <a:pt x="795" y="1172"/>
                    <a:pt x="921" y="795"/>
                    <a:pt x="1025" y="502"/>
                  </a:cubicBezTo>
                  <a:cubicBezTo>
                    <a:pt x="1046" y="439"/>
                    <a:pt x="1088" y="377"/>
                    <a:pt x="1109" y="314"/>
                  </a:cubicBezTo>
                  <a:cubicBezTo>
                    <a:pt x="1130" y="230"/>
                    <a:pt x="1151" y="209"/>
                    <a:pt x="1193" y="167"/>
                  </a:cubicBezTo>
                  <a:cubicBezTo>
                    <a:pt x="1214" y="84"/>
                    <a:pt x="1235" y="21"/>
                    <a:pt x="1235" y="21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 flipH="1">
              <a:off x="5445317" y="2860545"/>
              <a:ext cx="91530" cy="105153"/>
            </a:xfrm>
            <a:custGeom>
              <a:avLst/>
              <a:gdLst/>
              <a:ahLst/>
              <a:cxnLst/>
              <a:rect l="l" t="t" r="r" b="b"/>
              <a:pathLst>
                <a:path w="2533" h="2910" extrusionOk="0">
                  <a:moveTo>
                    <a:pt x="2512" y="1"/>
                  </a:moveTo>
                  <a:cubicBezTo>
                    <a:pt x="2512" y="1"/>
                    <a:pt x="2449" y="22"/>
                    <a:pt x="2344" y="64"/>
                  </a:cubicBezTo>
                  <a:cubicBezTo>
                    <a:pt x="2323" y="64"/>
                    <a:pt x="2303" y="85"/>
                    <a:pt x="2261" y="85"/>
                  </a:cubicBezTo>
                  <a:cubicBezTo>
                    <a:pt x="2240" y="106"/>
                    <a:pt x="2240" y="106"/>
                    <a:pt x="2219" y="106"/>
                  </a:cubicBezTo>
                  <a:cubicBezTo>
                    <a:pt x="2198" y="106"/>
                    <a:pt x="2198" y="126"/>
                    <a:pt x="2156" y="126"/>
                  </a:cubicBezTo>
                  <a:cubicBezTo>
                    <a:pt x="2114" y="147"/>
                    <a:pt x="2031" y="189"/>
                    <a:pt x="1947" y="231"/>
                  </a:cubicBezTo>
                  <a:lnTo>
                    <a:pt x="1717" y="398"/>
                  </a:lnTo>
                  <a:cubicBezTo>
                    <a:pt x="1633" y="440"/>
                    <a:pt x="1528" y="503"/>
                    <a:pt x="1466" y="566"/>
                  </a:cubicBezTo>
                  <a:cubicBezTo>
                    <a:pt x="1403" y="608"/>
                    <a:pt x="1382" y="650"/>
                    <a:pt x="1319" y="670"/>
                  </a:cubicBezTo>
                  <a:cubicBezTo>
                    <a:pt x="1277" y="712"/>
                    <a:pt x="1256" y="733"/>
                    <a:pt x="1194" y="775"/>
                  </a:cubicBezTo>
                  <a:cubicBezTo>
                    <a:pt x="1089" y="859"/>
                    <a:pt x="1005" y="942"/>
                    <a:pt x="942" y="1026"/>
                  </a:cubicBezTo>
                  <a:lnTo>
                    <a:pt x="796" y="1152"/>
                  </a:lnTo>
                  <a:cubicBezTo>
                    <a:pt x="775" y="1173"/>
                    <a:pt x="733" y="1235"/>
                    <a:pt x="691" y="1277"/>
                  </a:cubicBezTo>
                  <a:cubicBezTo>
                    <a:pt x="670" y="1340"/>
                    <a:pt x="629" y="1361"/>
                    <a:pt x="587" y="1424"/>
                  </a:cubicBezTo>
                  <a:cubicBezTo>
                    <a:pt x="545" y="1466"/>
                    <a:pt x="524" y="1487"/>
                    <a:pt x="482" y="1549"/>
                  </a:cubicBezTo>
                  <a:cubicBezTo>
                    <a:pt x="357" y="1717"/>
                    <a:pt x="252" y="1905"/>
                    <a:pt x="147" y="2072"/>
                  </a:cubicBezTo>
                  <a:cubicBezTo>
                    <a:pt x="126" y="2177"/>
                    <a:pt x="85" y="2240"/>
                    <a:pt x="43" y="2323"/>
                  </a:cubicBezTo>
                  <a:cubicBezTo>
                    <a:pt x="22" y="2407"/>
                    <a:pt x="1" y="2512"/>
                    <a:pt x="1" y="2616"/>
                  </a:cubicBezTo>
                  <a:cubicBezTo>
                    <a:pt x="1" y="2700"/>
                    <a:pt x="1" y="2784"/>
                    <a:pt x="22" y="2826"/>
                  </a:cubicBezTo>
                  <a:cubicBezTo>
                    <a:pt x="22" y="2847"/>
                    <a:pt x="22" y="2888"/>
                    <a:pt x="43" y="2909"/>
                  </a:cubicBezTo>
                  <a:lnTo>
                    <a:pt x="754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4" y="2428"/>
                    <a:pt x="754" y="2386"/>
                    <a:pt x="775" y="2303"/>
                  </a:cubicBezTo>
                  <a:cubicBezTo>
                    <a:pt x="838" y="2177"/>
                    <a:pt x="922" y="1989"/>
                    <a:pt x="984" y="1800"/>
                  </a:cubicBezTo>
                  <a:lnTo>
                    <a:pt x="1068" y="1654"/>
                  </a:lnTo>
                  <a:cubicBezTo>
                    <a:pt x="1089" y="1591"/>
                    <a:pt x="1110" y="1570"/>
                    <a:pt x="1152" y="1528"/>
                  </a:cubicBezTo>
                  <a:cubicBezTo>
                    <a:pt x="1173" y="1487"/>
                    <a:pt x="1194" y="1445"/>
                    <a:pt x="1214" y="1382"/>
                  </a:cubicBezTo>
                  <a:cubicBezTo>
                    <a:pt x="1256" y="1361"/>
                    <a:pt x="1277" y="1298"/>
                    <a:pt x="1298" y="1256"/>
                  </a:cubicBezTo>
                  <a:cubicBezTo>
                    <a:pt x="1361" y="1173"/>
                    <a:pt x="1424" y="1068"/>
                    <a:pt x="1486" y="1005"/>
                  </a:cubicBezTo>
                  <a:cubicBezTo>
                    <a:pt x="1507" y="942"/>
                    <a:pt x="1570" y="922"/>
                    <a:pt x="1591" y="859"/>
                  </a:cubicBezTo>
                  <a:cubicBezTo>
                    <a:pt x="1633" y="817"/>
                    <a:pt x="1675" y="775"/>
                    <a:pt x="1696" y="733"/>
                  </a:cubicBezTo>
                  <a:cubicBezTo>
                    <a:pt x="1779" y="650"/>
                    <a:pt x="1842" y="608"/>
                    <a:pt x="1905" y="524"/>
                  </a:cubicBezTo>
                  <a:cubicBezTo>
                    <a:pt x="1947" y="440"/>
                    <a:pt x="2031" y="398"/>
                    <a:pt x="2093" y="336"/>
                  </a:cubicBezTo>
                  <a:cubicBezTo>
                    <a:pt x="2156" y="294"/>
                    <a:pt x="2219" y="252"/>
                    <a:pt x="2261" y="210"/>
                  </a:cubicBezTo>
                  <a:lnTo>
                    <a:pt x="2303" y="189"/>
                  </a:lnTo>
                  <a:lnTo>
                    <a:pt x="2323" y="168"/>
                  </a:lnTo>
                  <a:cubicBezTo>
                    <a:pt x="2344" y="126"/>
                    <a:pt x="2365" y="126"/>
                    <a:pt x="2407" y="106"/>
                  </a:cubicBezTo>
                  <a:cubicBezTo>
                    <a:pt x="2470" y="64"/>
                    <a:pt x="2533" y="22"/>
                    <a:pt x="2533" y="22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 flipH="1">
              <a:off x="5519393" y="2848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63" y="147"/>
                  </a:cubicBezTo>
                  <a:cubicBezTo>
                    <a:pt x="84" y="188"/>
                    <a:pt x="105" y="230"/>
                    <a:pt x="126" y="293"/>
                  </a:cubicBezTo>
                  <a:cubicBezTo>
                    <a:pt x="168" y="314"/>
                    <a:pt x="168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73" y="544"/>
                    <a:pt x="315" y="628"/>
                    <a:pt x="336" y="712"/>
                  </a:cubicBezTo>
                  <a:cubicBezTo>
                    <a:pt x="377" y="753"/>
                    <a:pt x="377" y="774"/>
                    <a:pt x="398" y="837"/>
                  </a:cubicBezTo>
                  <a:cubicBezTo>
                    <a:pt x="419" y="879"/>
                    <a:pt x="419" y="921"/>
                    <a:pt x="461" y="963"/>
                  </a:cubicBezTo>
                  <a:cubicBezTo>
                    <a:pt x="524" y="1130"/>
                    <a:pt x="587" y="1339"/>
                    <a:pt x="649" y="1507"/>
                  </a:cubicBezTo>
                  <a:cubicBezTo>
                    <a:pt x="775" y="1904"/>
                    <a:pt x="900" y="2302"/>
                    <a:pt x="984" y="2595"/>
                  </a:cubicBezTo>
                  <a:cubicBezTo>
                    <a:pt x="1047" y="2867"/>
                    <a:pt x="1110" y="3076"/>
                    <a:pt x="1110" y="3076"/>
                  </a:cubicBezTo>
                  <a:lnTo>
                    <a:pt x="1800" y="2804"/>
                  </a:lnTo>
                  <a:cubicBezTo>
                    <a:pt x="1800" y="2804"/>
                    <a:pt x="1737" y="2616"/>
                    <a:pt x="1570" y="2344"/>
                  </a:cubicBezTo>
                  <a:cubicBezTo>
                    <a:pt x="1424" y="2072"/>
                    <a:pt x="1214" y="1716"/>
                    <a:pt x="1005" y="1360"/>
                  </a:cubicBezTo>
                  <a:cubicBezTo>
                    <a:pt x="859" y="1172"/>
                    <a:pt x="754" y="984"/>
                    <a:pt x="649" y="837"/>
                  </a:cubicBezTo>
                  <a:cubicBezTo>
                    <a:pt x="628" y="774"/>
                    <a:pt x="608" y="732"/>
                    <a:pt x="587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73" y="314"/>
                  </a:lnTo>
                  <a:cubicBezTo>
                    <a:pt x="273" y="293"/>
                    <a:pt x="231" y="251"/>
                    <a:pt x="210" y="230"/>
                  </a:cubicBezTo>
                  <a:cubicBezTo>
                    <a:pt x="168" y="188"/>
                    <a:pt x="126" y="126"/>
                    <a:pt x="105" y="105"/>
                  </a:cubicBezTo>
                  <a:cubicBezTo>
                    <a:pt x="6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 flipH="1">
              <a:off x="5523946" y="2919518"/>
              <a:ext cx="142914" cy="40110"/>
            </a:xfrm>
            <a:custGeom>
              <a:avLst/>
              <a:gdLst/>
              <a:ahLst/>
              <a:cxnLst/>
              <a:rect l="l" t="t" r="r" b="b"/>
              <a:pathLst>
                <a:path w="3955" h="1110" extrusionOk="0">
                  <a:moveTo>
                    <a:pt x="1402" y="1"/>
                  </a:moveTo>
                  <a:cubicBezTo>
                    <a:pt x="1339" y="22"/>
                    <a:pt x="1276" y="22"/>
                    <a:pt x="1214" y="22"/>
                  </a:cubicBezTo>
                  <a:cubicBezTo>
                    <a:pt x="1130" y="22"/>
                    <a:pt x="1088" y="43"/>
                    <a:pt x="1025" y="43"/>
                  </a:cubicBezTo>
                  <a:cubicBezTo>
                    <a:pt x="983" y="43"/>
                    <a:pt x="921" y="43"/>
                    <a:pt x="879" y="64"/>
                  </a:cubicBezTo>
                  <a:cubicBezTo>
                    <a:pt x="774" y="106"/>
                    <a:pt x="670" y="127"/>
                    <a:pt x="586" y="147"/>
                  </a:cubicBezTo>
                  <a:cubicBezTo>
                    <a:pt x="523" y="168"/>
                    <a:pt x="502" y="210"/>
                    <a:pt x="460" y="210"/>
                  </a:cubicBezTo>
                  <a:cubicBezTo>
                    <a:pt x="419" y="231"/>
                    <a:pt x="377" y="231"/>
                    <a:pt x="356" y="252"/>
                  </a:cubicBezTo>
                  <a:cubicBezTo>
                    <a:pt x="272" y="273"/>
                    <a:pt x="209" y="315"/>
                    <a:pt x="167" y="336"/>
                  </a:cubicBezTo>
                  <a:lnTo>
                    <a:pt x="0" y="419"/>
                  </a:lnTo>
                  <a:lnTo>
                    <a:pt x="42" y="440"/>
                  </a:lnTo>
                  <a:cubicBezTo>
                    <a:pt x="42" y="440"/>
                    <a:pt x="84" y="419"/>
                    <a:pt x="188" y="378"/>
                  </a:cubicBezTo>
                  <a:cubicBezTo>
                    <a:pt x="251" y="357"/>
                    <a:pt x="293" y="357"/>
                    <a:pt x="377" y="336"/>
                  </a:cubicBezTo>
                  <a:cubicBezTo>
                    <a:pt x="398" y="336"/>
                    <a:pt x="419" y="315"/>
                    <a:pt x="481" y="315"/>
                  </a:cubicBezTo>
                  <a:cubicBezTo>
                    <a:pt x="523" y="273"/>
                    <a:pt x="565" y="273"/>
                    <a:pt x="607" y="273"/>
                  </a:cubicBezTo>
                  <a:cubicBezTo>
                    <a:pt x="691" y="252"/>
                    <a:pt x="795" y="252"/>
                    <a:pt x="900" y="252"/>
                  </a:cubicBezTo>
                  <a:lnTo>
                    <a:pt x="1214" y="252"/>
                  </a:lnTo>
                  <a:cubicBezTo>
                    <a:pt x="1276" y="273"/>
                    <a:pt x="1318" y="273"/>
                    <a:pt x="1360" y="273"/>
                  </a:cubicBezTo>
                  <a:cubicBezTo>
                    <a:pt x="1444" y="273"/>
                    <a:pt x="1507" y="315"/>
                    <a:pt x="1548" y="315"/>
                  </a:cubicBezTo>
                  <a:cubicBezTo>
                    <a:pt x="1653" y="315"/>
                    <a:pt x="1799" y="336"/>
                    <a:pt x="1883" y="357"/>
                  </a:cubicBezTo>
                  <a:cubicBezTo>
                    <a:pt x="1946" y="378"/>
                    <a:pt x="1988" y="378"/>
                    <a:pt x="2051" y="419"/>
                  </a:cubicBezTo>
                  <a:cubicBezTo>
                    <a:pt x="2071" y="419"/>
                    <a:pt x="2092" y="440"/>
                    <a:pt x="2134" y="440"/>
                  </a:cubicBezTo>
                  <a:cubicBezTo>
                    <a:pt x="2155" y="440"/>
                    <a:pt x="2176" y="461"/>
                    <a:pt x="2197" y="461"/>
                  </a:cubicBezTo>
                  <a:cubicBezTo>
                    <a:pt x="2260" y="482"/>
                    <a:pt x="2302" y="482"/>
                    <a:pt x="2364" y="524"/>
                  </a:cubicBezTo>
                  <a:cubicBezTo>
                    <a:pt x="2406" y="524"/>
                    <a:pt x="2469" y="545"/>
                    <a:pt x="2511" y="566"/>
                  </a:cubicBezTo>
                  <a:cubicBezTo>
                    <a:pt x="2574" y="566"/>
                    <a:pt x="2616" y="587"/>
                    <a:pt x="2678" y="629"/>
                  </a:cubicBezTo>
                  <a:cubicBezTo>
                    <a:pt x="2741" y="629"/>
                    <a:pt x="2762" y="650"/>
                    <a:pt x="2804" y="671"/>
                  </a:cubicBezTo>
                  <a:cubicBezTo>
                    <a:pt x="2867" y="691"/>
                    <a:pt x="2888" y="733"/>
                    <a:pt x="2929" y="754"/>
                  </a:cubicBezTo>
                  <a:cubicBezTo>
                    <a:pt x="2971" y="754"/>
                    <a:pt x="2971" y="775"/>
                    <a:pt x="2992" y="775"/>
                  </a:cubicBezTo>
                  <a:cubicBezTo>
                    <a:pt x="3013" y="775"/>
                    <a:pt x="3013" y="796"/>
                    <a:pt x="3055" y="796"/>
                  </a:cubicBezTo>
                  <a:cubicBezTo>
                    <a:pt x="3076" y="796"/>
                    <a:pt x="3118" y="838"/>
                    <a:pt x="3160" y="859"/>
                  </a:cubicBezTo>
                  <a:cubicBezTo>
                    <a:pt x="3180" y="859"/>
                    <a:pt x="3201" y="880"/>
                    <a:pt x="3222" y="901"/>
                  </a:cubicBezTo>
                  <a:cubicBezTo>
                    <a:pt x="3285" y="963"/>
                    <a:pt x="3327" y="984"/>
                    <a:pt x="3369" y="1005"/>
                  </a:cubicBezTo>
                  <a:cubicBezTo>
                    <a:pt x="3411" y="1089"/>
                    <a:pt x="3452" y="1110"/>
                    <a:pt x="3452" y="1110"/>
                  </a:cubicBezTo>
                  <a:lnTo>
                    <a:pt x="3955" y="566"/>
                  </a:lnTo>
                  <a:cubicBezTo>
                    <a:pt x="3955" y="566"/>
                    <a:pt x="3913" y="524"/>
                    <a:pt x="3808" y="461"/>
                  </a:cubicBezTo>
                  <a:cubicBezTo>
                    <a:pt x="3745" y="419"/>
                    <a:pt x="3704" y="378"/>
                    <a:pt x="3620" y="357"/>
                  </a:cubicBezTo>
                  <a:cubicBezTo>
                    <a:pt x="3578" y="336"/>
                    <a:pt x="3536" y="336"/>
                    <a:pt x="3494" y="315"/>
                  </a:cubicBezTo>
                  <a:cubicBezTo>
                    <a:pt x="3473" y="273"/>
                    <a:pt x="3411" y="273"/>
                    <a:pt x="3369" y="252"/>
                  </a:cubicBezTo>
                  <a:cubicBezTo>
                    <a:pt x="3327" y="252"/>
                    <a:pt x="3306" y="231"/>
                    <a:pt x="3285" y="231"/>
                  </a:cubicBezTo>
                  <a:cubicBezTo>
                    <a:pt x="3264" y="231"/>
                    <a:pt x="3222" y="210"/>
                    <a:pt x="3201" y="210"/>
                  </a:cubicBezTo>
                  <a:cubicBezTo>
                    <a:pt x="3160" y="168"/>
                    <a:pt x="3097" y="168"/>
                    <a:pt x="3055" y="147"/>
                  </a:cubicBezTo>
                  <a:cubicBezTo>
                    <a:pt x="2992" y="127"/>
                    <a:pt x="2950" y="127"/>
                    <a:pt x="2888" y="106"/>
                  </a:cubicBezTo>
                  <a:cubicBezTo>
                    <a:pt x="2804" y="64"/>
                    <a:pt x="2762" y="43"/>
                    <a:pt x="2699" y="43"/>
                  </a:cubicBezTo>
                  <a:cubicBezTo>
                    <a:pt x="2657" y="43"/>
                    <a:pt x="2574" y="22"/>
                    <a:pt x="2532" y="22"/>
                  </a:cubicBezTo>
                  <a:cubicBezTo>
                    <a:pt x="2469" y="22"/>
                    <a:pt x="2385" y="1"/>
                    <a:pt x="234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 flipH="1">
              <a:off x="5454386" y="2936176"/>
              <a:ext cx="149743" cy="74872"/>
            </a:xfrm>
            <a:custGeom>
              <a:avLst/>
              <a:gdLst/>
              <a:ahLst/>
              <a:cxnLst/>
              <a:rect l="l" t="t" r="r" b="b"/>
              <a:pathLst>
                <a:path w="4144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44" y="2072"/>
                  </a:lnTo>
                  <a:cubicBezTo>
                    <a:pt x="4144" y="942"/>
                    <a:pt x="3223" y="0"/>
                    <a:pt x="2072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 flipH="1">
              <a:off x="8567878" y="2831059"/>
              <a:ext cx="189058" cy="232926"/>
            </a:xfrm>
            <a:custGeom>
              <a:avLst/>
              <a:gdLst/>
              <a:ahLst/>
              <a:cxnLst/>
              <a:rect l="l" t="t" r="r" b="b"/>
              <a:pathLst>
                <a:path w="5232" h="6446" extrusionOk="0">
                  <a:moveTo>
                    <a:pt x="0" y="1"/>
                  </a:moveTo>
                  <a:lnTo>
                    <a:pt x="0" y="6445"/>
                  </a:lnTo>
                  <a:lnTo>
                    <a:pt x="5231" y="6132"/>
                  </a:lnTo>
                  <a:lnTo>
                    <a:pt x="5022" y="1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 flipH="1">
              <a:off x="5399922" y="1841360"/>
              <a:ext cx="3401640" cy="1277806"/>
            </a:xfrm>
            <a:custGeom>
              <a:avLst/>
              <a:gdLst/>
              <a:ahLst/>
              <a:cxnLst/>
              <a:rect l="l" t="t" r="r" b="b"/>
              <a:pathLst>
                <a:path w="94137" h="35362" extrusionOk="0">
                  <a:moveTo>
                    <a:pt x="67458" y="1"/>
                  </a:moveTo>
                  <a:cubicBezTo>
                    <a:pt x="62981" y="22"/>
                    <a:pt x="55406" y="43"/>
                    <a:pt x="55406" y="43"/>
                  </a:cubicBezTo>
                  <a:cubicBezTo>
                    <a:pt x="55014" y="43"/>
                    <a:pt x="54331" y="23"/>
                    <a:pt x="53445" y="23"/>
                  </a:cubicBezTo>
                  <a:cubicBezTo>
                    <a:pt x="50322" y="23"/>
                    <a:pt x="44678" y="265"/>
                    <a:pt x="40341" y="2449"/>
                  </a:cubicBezTo>
                  <a:cubicBezTo>
                    <a:pt x="34734" y="5253"/>
                    <a:pt x="23603" y="12074"/>
                    <a:pt x="23017" y="12074"/>
                  </a:cubicBezTo>
                  <a:cubicBezTo>
                    <a:pt x="22473" y="12074"/>
                    <a:pt x="20715" y="12199"/>
                    <a:pt x="19481" y="12388"/>
                  </a:cubicBezTo>
                  <a:cubicBezTo>
                    <a:pt x="13768" y="13183"/>
                    <a:pt x="5106" y="16363"/>
                    <a:pt x="3558" y="18184"/>
                  </a:cubicBezTo>
                  <a:cubicBezTo>
                    <a:pt x="2051" y="20025"/>
                    <a:pt x="2281" y="22243"/>
                    <a:pt x="1758" y="23101"/>
                  </a:cubicBezTo>
                  <a:cubicBezTo>
                    <a:pt x="1235" y="23979"/>
                    <a:pt x="440" y="23875"/>
                    <a:pt x="440" y="25318"/>
                  </a:cubicBezTo>
                  <a:lnTo>
                    <a:pt x="440" y="27160"/>
                  </a:lnTo>
                  <a:cubicBezTo>
                    <a:pt x="440" y="27578"/>
                    <a:pt x="377" y="28227"/>
                    <a:pt x="1319" y="28227"/>
                  </a:cubicBezTo>
                  <a:cubicBezTo>
                    <a:pt x="2260" y="28227"/>
                    <a:pt x="4478" y="30110"/>
                    <a:pt x="4478" y="31386"/>
                  </a:cubicBezTo>
                  <a:cubicBezTo>
                    <a:pt x="4478" y="32535"/>
                    <a:pt x="3904" y="32601"/>
                    <a:pt x="3438" y="32601"/>
                  </a:cubicBezTo>
                  <a:cubicBezTo>
                    <a:pt x="3378" y="32601"/>
                    <a:pt x="3320" y="32600"/>
                    <a:pt x="3265" y="32600"/>
                  </a:cubicBezTo>
                  <a:lnTo>
                    <a:pt x="440" y="32600"/>
                  </a:lnTo>
                  <a:cubicBezTo>
                    <a:pt x="231" y="32600"/>
                    <a:pt x="1" y="32997"/>
                    <a:pt x="168" y="33646"/>
                  </a:cubicBezTo>
                  <a:cubicBezTo>
                    <a:pt x="315" y="34295"/>
                    <a:pt x="1026" y="35362"/>
                    <a:pt x="2721" y="35362"/>
                  </a:cubicBezTo>
                  <a:lnTo>
                    <a:pt x="76225" y="35362"/>
                  </a:lnTo>
                  <a:cubicBezTo>
                    <a:pt x="76225" y="35362"/>
                    <a:pt x="83088" y="33583"/>
                    <a:pt x="85557" y="33583"/>
                  </a:cubicBezTo>
                  <a:lnTo>
                    <a:pt x="91060" y="33583"/>
                  </a:lnTo>
                  <a:cubicBezTo>
                    <a:pt x="91625" y="33583"/>
                    <a:pt x="92630" y="32328"/>
                    <a:pt x="93153" y="30717"/>
                  </a:cubicBezTo>
                  <a:cubicBezTo>
                    <a:pt x="93676" y="29085"/>
                    <a:pt x="94136" y="25507"/>
                    <a:pt x="93948" y="25005"/>
                  </a:cubicBezTo>
                  <a:cubicBezTo>
                    <a:pt x="93801" y="24523"/>
                    <a:pt x="92274" y="23707"/>
                    <a:pt x="92274" y="22682"/>
                  </a:cubicBezTo>
                  <a:lnTo>
                    <a:pt x="92274" y="13538"/>
                  </a:lnTo>
                  <a:cubicBezTo>
                    <a:pt x="92274" y="13141"/>
                    <a:pt x="84992" y="4144"/>
                    <a:pt x="84909" y="4081"/>
                  </a:cubicBezTo>
                  <a:cubicBezTo>
                    <a:pt x="84825" y="4039"/>
                    <a:pt x="85620" y="3600"/>
                    <a:pt x="85327" y="3328"/>
                  </a:cubicBezTo>
                  <a:cubicBezTo>
                    <a:pt x="85034" y="3077"/>
                    <a:pt x="71936" y="1"/>
                    <a:pt x="67458" y="1"/>
                  </a:cubicBezTo>
                  <a:close/>
                </a:path>
              </a:pathLst>
            </a:custGeom>
            <a:solidFill>
              <a:srgbClr val="D00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 flipH="1">
              <a:off x="5399922" y="2629210"/>
              <a:ext cx="3401640" cy="490713"/>
            </a:xfrm>
            <a:custGeom>
              <a:avLst/>
              <a:gdLst/>
              <a:ahLst/>
              <a:cxnLst/>
              <a:rect l="l" t="t" r="r" b="b"/>
              <a:pathLst>
                <a:path w="94137" h="13580" extrusionOk="0">
                  <a:moveTo>
                    <a:pt x="2135" y="0"/>
                  </a:moveTo>
                  <a:cubicBezTo>
                    <a:pt x="2030" y="544"/>
                    <a:pt x="1947" y="984"/>
                    <a:pt x="1758" y="1298"/>
                  </a:cubicBezTo>
                  <a:cubicBezTo>
                    <a:pt x="1235" y="2176"/>
                    <a:pt x="461" y="2072"/>
                    <a:pt x="461" y="3536"/>
                  </a:cubicBezTo>
                  <a:lnTo>
                    <a:pt x="461" y="5357"/>
                  </a:lnTo>
                  <a:cubicBezTo>
                    <a:pt x="461" y="5775"/>
                    <a:pt x="377" y="6424"/>
                    <a:pt x="1319" y="6424"/>
                  </a:cubicBezTo>
                  <a:cubicBezTo>
                    <a:pt x="2260" y="6424"/>
                    <a:pt x="4478" y="8307"/>
                    <a:pt x="4478" y="9604"/>
                  </a:cubicBezTo>
                  <a:cubicBezTo>
                    <a:pt x="4478" y="10733"/>
                    <a:pt x="3906" y="10798"/>
                    <a:pt x="3455" y="10798"/>
                  </a:cubicBezTo>
                  <a:cubicBezTo>
                    <a:pt x="3396" y="10798"/>
                    <a:pt x="3339" y="10797"/>
                    <a:pt x="3286" y="10797"/>
                  </a:cubicBezTo>
                  <a:lnTo>
                    <a:pt x="461" y="10797"/>
                  </a:lnTo>
                  <a:cubicBezTo>
                    <a:pt x="252" y="10797"/>
                    <a:pt x="1" y="11194"/>
                    <a:pt x="168" y="11843"/>
                  </a:cubicBezTo>
                  <a:cubicBezTo>
                    <a:pt x="315" y="12492"/>
                    <a:pt x="1026" y="13580"/>
                    <a:pt x="2721" y="13580"/>
                  </a:cubicBezTo>
                  <a:lnTo>
                    <a:pt x="76225" y="13580"/>
                  </a:lnTo>
                  <a:cubicBezTo>
                    <a:pt x="76225" y="13580"/>
                    <a:pt x="83109" y="11780"/>
                    <a:pt x="85557" y="11780"/>
                  </a:cubicBezTo>
                  <a:lnTo>
                    <a:pt x="91060" y="11780"/>
                  </a:lnTo>
                  <a:cubicBezTo>
                    <a:pt x="91625" y="11780"/>
                    <a:pt x="92630" y="10525"/>
                    <a:pt x="93153" y="8914"/>
                  </a:cubicBezTo>
                  <a:cubicBezTo>
                    <a:pt x="93676" y="7303"/>
                    <a:pt x="94136" y="3704"/>
                    <a:pt x="93948" y="3202"/>
                  </a:cubicBezTo>
                  <a:cubicBezTo>
                    <a:pt x="93801" y="2720"/>
                    <a:pt x="92274" y="1904"/>
                    <a:pt x="92274" y="879"/>
                  </a:cubicBezTo>
                  <a:lnTo>
                    <a:pt x="92274" y="0"/>
                  </a:ln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 flipH="1">
              <a:off x="6685284" y="2207299"/>
              <a:ext cx="933765" cy="856689"/>
            </a:xfrm>
            <a:custGeom>
              <a:avLst/>
              <a:gdLst/>
              <a:ahLst/>
              <a:cxnLst/>
              <a:rect l="l" t="t" r="r" b="b"/>
              <a:pathLst>
                <a:path w="25841" h="23708" extrusionOk="0">
                  <a:moveTo>
                    <a:pt x="3160" y="1"/>
                  </a:moveTo>
                  <a:cubicBezTo>
                    <a:pt x="3139" y="1"/>
                    <a:pt x="0" y="2177"/>
                    <a:pt x="0" y="7115"/>
                  </a:cubicBezTo>
                  <a:lnTo>
                    <a:pt x="0" y="22013"/>
                  </a:lnTo>
                  <a:cubicBezTo>
                    <a:pt x="0" y="23331"/>
                    <a:pt x="377" y="23707"/>
                    <a:pt x="1695" y="23707"/>
                  </a:cubicBezTo>
                  <a:lnTo>
                    <a:pt x="23100" y="23707"/>
                  </a:lnTo>
                  <a:cubicBezTo>
                    <a:pt x="24062" y="23707"/>
                    <a:pt x="24983" y="23540"/>
                    <a:pt x="24983" y="21824"/>
                  </a:cubicBezTo>
                  <a:lnTo>
                    <a:pt x="24983" y="7429"/>
                  </a:lnTo>
                  <a:cubicBezTo>
                    <a:pt x="24983" y="5943"/>
                    <a:pt x="25234" y="4416"/>
                    <a:pt x="25841" y="2512"/>
                  </a:cubicBezTo>
                  <a:lnTo>
                    <a:pt x="25632" y="2470"/>
                  </a:lnTo>
                  <a:cubicBezTo>
                    <a:pt x="25025" y="4374"/>
                    <a:pt x="24774" y="5922"/>
                    <a:pt x="24774" y="7471"/>
                  </a:cubicBezTo>
                  <a:lnTo>
                    <a:pt x="24774" y="21845"/>
                  </a:lnTo>
                  <a:cubicBezTo>
                    <a:pt x="24774" y="23394"/>
                    <a:pt x="24021" y="23519"/>
                    <a:pt x="23100" y="23519"/>
                  </a:cubicBezTo>
                  <a:lnTo>
                    <a:pt x="1695" y="23519"/>
                  </a:lnTo>
                  <a:cubicBezTo>
                    <a:pt x="482" y="23519"/>
                    <a:pt x="210" y="23268"/>
                    <a:pt x="210" y="22033"/>
                  </a:cubicBezTo>
                  <a:lnTo>
                    <a:pt x="210" y="7157"/>
                  </a:lnTo>
                  <a:cubicBezTo>
                    <a:pt x="210" y="2303"/>
                    <a:pt x="3264" y="210"/>
                    <a:pt x="3306" y="189"/>
                  </a:cubicBezTo>
                  <a:lnTo>
                    <a:pt x="3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 flipH="1">
              <a:off x="5499734" y="2716150"/>
              <a:ext cx="632868" cy="403772"/>
            </a:xfrm>
            <a:custGeom>
              <a:avLst/>
              <a:gdLst/>
              <a:ahLst/>
              <a:cxnLst/>
              <a:rect l="l" t="t" r="r" b="b"/>
              <a:pathLst>
                <a:path w="17514" h="11174" extrusionOk="0">
                  <a:moveTo>
                    <a:pt x="8746" y="1"/>
                  </a:moveTo>
                  <a:cubicBezTo>
                    <a:pt x="3934" y="1"/>
                    <a:pt x="0" y="3913"/>
                    <a:pt x="0" y="8726"/>
                  </a:cubicBezTo>
                  <a:lnTo>
                    <a:pt x="0" y="11174"/>
                  </a:lnTo>
                  <a:lnTo>
                    <a:pt x="2385" y="11174"/>
                  </a:lnTo>
                  <a:cubicBezTo>
                    <a:pt x="2385" y="11174"/>
                    <a:pt x="9269" y="9395"/>
                    <a:pt x="11717" y="9395"/>
                  </a:cubicBezTo>
                  <a:lnTo>
                    <a:pt x="17220" y="9395"/>
                  </a:lnTo>
                  <a:cubicBezTo>
                    <a:pt x="17304" y="9395"/>
                    <a:pt x="17409" y="9353"/>
                    <a:pt x="17513" y="9312"/>
                  </a:cubicBezTo>
                  <a:lnTo>
                    <a:pt x="17513" y="8726"/>
                  </a:lnTo>
                  <a:cubicBezTo>
                    <a:pt x="17471" y="3913"/>
                    <a:pt x="13559" y="1"/>
                    <a:pt x="8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 flipH="1">
              <a:off x="7811826" y="2716150"/>
              <a:ext cx="632110" cy="403772"/>
            </a:xfrm>
            <a:custGeom>
              <a:avLst/>
              <a:gdLst/>
              <a:ahLst/>
              <a:cxnLst/>
              <a:rect l="l" t="t" r="r" b="b"/>
              <a:pathLst>
                <a:path w="17493" h="11174" extrusionOk="0">
                  <a:moveTo>
                    <a:pt x="8726" y="1"/>
                  </a:moveTo>
                  <a:cubicBezTo>
                    <a:pt x="3913" y="1"/>
                    <a:pt x="1" y="3913"/>
                    <a:pt x="1" y="8726"/>
                  </a:cubicBezTo>
                  <a:lnTo>
                    <a:pt x="1" y="11174"/>
                  </a:lnTo>
                  <a:lnTo>
                    <a:pt x="17493" y="11174"/>
                  </a:lnTo>
                  <a:lnTo>
                    <a:pt x="17493" y="8726"/>
                  </a:lnTo>
                  <a:lnTo>
                    <a:pt x="17472" y="8726"/>
                  </a:lnTo>
                  <a:cubicBezTo>
                    <a:pt x="17472" y="3913"/>
                    <a:pt x="13538" y="1"/>
                    <a:pt x="8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 flipH="1">
              <a:off x="7857935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70" y="1"/>
                  </a:moveTo>
                  <a:cubicBezTo>
                    <a:pt x="3348" y="1"/>
                    <a:pt x="0" y="3349"/>
                    <a:pt x="0" y="7471"/>
                  </a:cubicBezTo>
                  <a:cubicBezTo>
                    <a:pt x="0" y="11614"/>
                    <a:pt x="3348" y="14961"/>
                    <a:pt x="7470" y="14961"/>
                  </a:cubicBezTo>
                  <a:cubicBezTo>
                    <a:pt x="11613" y="14961"/>
                    <a:pt x="14960" y="11614"/>
                    <a:pt x="14960" y="7471"/>
                  </a:cubicBezTo>
                  <a:cubicBezTo>
                    <a:pt x="14960" y="3349"/>
                    <a:pt x="11613" y="1"/>
                    <a:pt x="7470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 flipH="1">
              <a:off x="7918425" y="2821231"/>
              <a:ext cx="421912" cy="421190"/>
            </a:xfrm>
            <a:custGeom>
              <a:avLst/>
              <a:gdLst/>
              <a:ahLst/>
              <a:cxnLst/>
              <a:rect l="l" t="t" r="r" b="b"/>
              <a:pathLst>
                <a:path w="11676" h="11656" extrusionOk="0">
                  <a:moveTo>
                    <a:pt x="5838" y="1"/>
                  </a:moveTo>
                  <a:cubicBezTo>
                    <a:pt x="2616" y="1"/>
                    <a:pt x="0" y="2616"/>
                    <a:pt x="0" y="5818"/>
                  </a:cubicBezTo>
                  <a:cubicBezTo>
                    <a:pt x="0" y="9040"/>
                    <a:pt x="2616" y="11655"/>
                    <a:pt x="5838" y="11655"/>
                  </a:cubicBezTo>
                  <a:cubicBezTo>
                    <a:pt x="9060" y="11655"/>
                    <a:pt x="11676" y="9040"/>
                    <a:pt x="11676" y="5818"/>
                  </a:cubicBezTo>
                  <a:cubicBezTo>
                    <a:pt x="11676" y="2616"/>
                    <a:pt x="9060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 flipH="1">
              <a:off x="7939600" y="2842406"/>
              <a:ext cx="379562" cy="379598"/>
            </a:xfrm>
            <a:custGeom>
              <a:avLst/>
              <a:gdLst/>
              <a:ahLst/>
              <a:cxnLst/>
              <a:rect l="l" t="t" r="r" b="b"/>
              <a:pathLst>
                <a:path w="10504" h="10505" extrusionOk="0">
                  <a:moveTo>
                    <a:pt x="5290" y="1"/>
                  </a:moveTo>
                  <a:cubicBezTo>
                    <a:pt x="5277" y="1"/>
                    <a:pt x="5265" y="1"/>
                    <a:pt x="5252" y="1"/>
                  </a:cubicBezTo>
                  <a:cubicBezTo>
                    <a:pt x="2343" y="1"/>
                    <a:pt x="0" y="2344"/>
                    <a:pt x="0" y="5232"/>
                  </a:cubicBezTo>
                  <a:cubicBezTo>
                    <a:pt x="0" y="8140"/>
                    <a:pt x="2343" y="10504"/>
                    <a:pt x="5252" y="10504"/>
                  </a:cubicBezTo>
                  <a:cubicBezTo>
                    <a:pt x="8160" y="10504"/>
                    <a:pt x="10504" y="8140"/>
                    <a:pt x="10504" y="5232"/>
                  </a:cubicBezTo>
                  <a:cubicBezTo>
                    <a:pt x="10504" y="2357"/>
                    <a:pt x="8181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 flipH="1">
              <a:off x="7945634" y="2865279"/>
              <a:ext cx="365216" cy="332912"/>
            </a:xfrm>
            <a:custGeom>
              <a:avLst/>
              <a:gdLst/>
              <a:ahLst/>
              <a:cxnLst/>
              <a:rect l="l" t="t" r="r" b="b"/>
              <a:pathLst>
                <a:path w="10107" h="9213" extrusionOk="0">
                  <a:moveTo>
                    <a:pt x="5045" y="1"/>
                  </a:moveTo>
                  <a:cubicBezTo>
                    <a:pt x="3866" y="1"/>
                    <a:pt x="2689" y="445"/>
                    <a:pt x="1800" y="1335"/>
                  </a:cubicBezTo>
                  <a:cubicBezTo>
                    <a:pt x="0" y="3134"/>
                    <a:pt x="0" y="6063"/>
                    <a:pt x="1800" y="7863"/>
                  </a:cubicBezTo>
                  <a:cubicBezTo>
                    <a:pt x="2689" y="8762"/>
                    <a:pt x="3866" y="9212"/>
                    <a:pt x="5045" y="9212"/>
                  </a:cubicBezTo>
                  <a:cubicBezTo>
                    <a:pt x="6225" y="9212"/>
                    <a:pt x="7407" y="8762"/>
                    <a:pt x="8307" y="7863"/>
                  </a:cubicBezTo>
                  <a:cubicBezTo>
                    <a:pt x="10106" y="6063"/>
                    <a:pt x="10106" y="3134"/>
                    <a:pt x="8307" y="1335"/>
                  </a:cubicBezTo>
                  <a:cubicBezTo>
                    <a:pt x="7407" y="445"/>
                    <a:pt x="6225" y="1"/>
                    <a:pt x="5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 flipH="1">
              <a:off x="7979674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23" y="1"/>
                  </a:moveTo>
                  <a:cubicBezTo>
                    <a:pt x="1842" y="1"/>
                    <a:pt x="1" y="1863"/>
                    <a:pt x="1" y="4123"/>
                  </a:cubicBezTo>
                  <a:cubicBezTo>
                    <a:pt x="1" y="6403"/>
                    <a:pt x="1842" y="8266"/>
                    <a:pt x="4123" y="8266"/>
                  </a:cubicBezTo>
                  <a:cubicBezTo>
                    <a:pt x="6404" y="8266"/>
                    <a:pt x="8266" y="6403"/>
                    <a:pt x="8266" y="4123"/>
                  </a:cubicBezTo>
                  <a:cubicBezTo>
                    <a:pt x="8266" y="1863"/>
                    <a:pt x="6424" y="1"/>
                    <a:pt x="412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 flipH="1">
              <a:off x="8094583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0" y="419"/>
                    <a:pt x="0" y="942"/>
                  </a:cubicBezTo>
                  <a:cubicBezTo>
                    <a:pt x="0" y="1465"/>
                    <a:pt x="419" y="1883"/>
                    <a:pt x="942" y="1883"/>
                  </a:cubicBezTo>
                  <a:cubicBezTo>
                    <a:pt x="1465" y="1883"/>
                    <a:pt x="1883" y="1465"/>
                    <a:pt x="1883" y="942"/>
                  </a:cubicBezTo>
                  <a:cubicBezTo>
                    <a:pt x="1883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 flipH="1">
              <a:off x="8097619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98" y="1"/>
                  </a:moveTo>
                  <a:lnTo>
                    <a:pt x="1" y="4688"/>
                  </a:lnTo>
                  <a:lnTo>
                    <a:pt x="1717" y="468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 flipH="1">
              <a:off x="8128622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252" y="1"/>
                  </a:moveTo>
                  <a:lnTo>
                    <a:pt x="0" y="901"/>
                  </a:lnTo>
                  <a:lnTo>
                    <a:pt x="4311" y="2721"/>
                  </a:lnTo>
                  <a:lnTo>
                    <a:pt x="4855" y="108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 flipH="1">
              <a:off x="8109724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2428" y="1"/>
                  </a:moveTo>
                  <a:lnTo>
                    <a:pt x="1" y="4018"/>
                  </a:lnTo>
                  <a:lnTo>
                    <a:pt x="733" y="4562"/>
                  </a:lnTo>
                  <a:lnTo>
                    <a:pt x="3809" y="1005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 flipH="1">
              <a:off x="8009160" y="3021599"/>
              <a:ext cx="139156" cy="164848"/>
            </a:xfrm>
            <a:custGeom>
              <a:avLst/>
              <a:gdLst/>
              <a:ahLst/>
              <a:cxnLst/>
              <a:rect l="l" t="t" r="r" b="b"/>
              <a:pathLst>
                <a:path w="3851" h="4562" extrusionOk="0">
                  <a:moveTo>
                    <a:pt x="1403" y="1"/>
                  </a:moveTo>
                  <a:lnTo>
                    <a:pt x="1" y="1005"/>
                  </a:lnTo>
                  <a:lnTo>
                    <a:pt x="3097" y="4562"/>
                  </a:lnTo>
                  <a:lnTo>
                    <a:pt x="3851" y="401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 flipH="1">
              <a:off x="7952464" y="2959591"/>
              <a:ext cx="176194" cy="98323"/>
            </a:xfrm>
            <a:custGeom>
              <a:avLst/>
              <a:gdLst/>
              <a:ahLst/>
              <a:cxnLst/>
              <a:rect l="l" t="t" r="r" b="b"/>
              <a:pathLst>
                <a:path w="4876" h="2721" extrusionOk="0">
                  <a:moveTo>
                    <a:pt x="4583" y="1"/>
                  </a:moveTo>
                  <a:lnTo>
                    <a:pt x="1" y="1089"/>
                  </a:lnTo>
                  <a:lnTo>
                    <a:pt x="524" y="2721"/>
                  </a:lnTo>
                  <a:lnTo>
                    <a:pt x="4876" y="901"/>
                  </a:lnTo>
                  <a:lnTo>
                    <a:pt x="4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 flipH="1">
              <a:off x="5546638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91" y="1"/>
                  </a:moveTo>
                  <a:cubicBezTo>
                    <a:pt x="3348" y="1"/>
                    <a:pt x="1" y="3349"/>
                    <a:pt x="1" y="7471"/>
                  </a:cubicBezTo>
                  <a:cubicBezTo>
                    <a:pt x="1" y="11614"/>
                    <a:pt x="3348" y="14961"/>
                    <a:pt x="7491" y="14961"/>
                  </a:cubicBezTo>
                  <a:cubicBezTo>
                    <a:pt x="11613" y="14961"/>
                    <a:pt x="14961" y="11614"/>
                    <a:pt x="14961" y="7471"/>
                  </a:cubicBezTo>
                  <a:cubicBezTo>
                    <a:pt x="14961" y="3349"/>
                    <a:pt x="11613" y="1"/>
                    <a:pt x="7491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 flipH="1">
              <a:off x="5607092" y="2821231"/>
              <a:ext cx="421190" cy="421190"/>
            </a:xfrm>
            <a:custGeom>
              <a:avLst/>
              <a:gdLst/>
              <a:ahLst/>
              <a:cxnLst/>
              <a:rect l="l" t="t" r="r" b="b"/>
              <a:pathLst>
                <a:path w="11656" h="11656" extrusionOk="0">
                  <a:moveTo>
                    <a:pt x="5838" y="1"/>
                  </a:moveTo>
                  <a:cubicBezTo>
                    <a:pt x="2616" y="1"/>
                    <a:pt x="1" y="2616"/>
                    <a:pt x="1" y="5818"/>
                  </a:cubicBezTo>
                  <a:cubicBezTo>
                    <a:pt x="1" y="9040"/>
                    <a:pt x="2616" y="11655"/>
                    <a:pt x="5838" y="11655"/>
                  </a:cubicBezTo>
                  <a:cubicBezTo>
                    <a:pt x="9040" y="11655"/>
                    <a:pt x="11655" y="9040"/>
                    <a:pt x="11655" y="5818"/>
                  </a:cubicBezTo>
                  <a:cubicBezTo>
                    <a:pt x="11655" y="2616"/>
                    <a:pt x="9081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 flipH="1">
              <a:off x="5627508" y="2842406"/>
              <a:ext cx="378839" cy="379598"/>
            </a:xfrm>
            <a:custGeom>
              <a:avLst/>
              <a:gdLst/>
              <a:ahLst/>
              <a:cxnLst/>
              <a:rect l="l" t="t" r="r" b="b"/>
              <a:pathLst>
                <a:path w="10484" h="10505" extrusionOk="0">
                  <a:moveTo>
                    <a:pt x="5270" y="1"/>
                  </a:moveTo>
                  <a:cubicBezTo>
                    <a:pt x="5257" y="1"/>
                    <a:pt x="5244" y="1"/>
                    <a:pt x="5231" y="1"/>
                  </a:cubicBezTo>
                  <a:cubicBezTo>
                    <a:pt x="2344" y="1"/>
                    <a:pt x="0" y="2344"/>
                    <a:pt x="0" y="5232"/>
                  </a:cubicBezTo>
                  <a:cubicBezTo>
                    <a:pt x="0" y="8140"/>
                    <a:pt x="2323" y="10504"/>
                    <a:pt x="5231" y="10504"/>
                  </a:cubicBezTo>
                  <a:cubicBezTo>
                    <a:pt x="8119" y="10504"/>
                    <a:pt x="10483" y="8140"/>
                    <a:pt x="10483" y="5232"/>
                  </a:cubicBezTo>
                  <a:cubicBezTo>
                    <a:pt x="10483" y="2357"/>
                    <a:pt x="8160" y="1"/>
                    <a:pt x="5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 flipH="1">
              <a:off x="5650201" y="2865098"/>
              <a:ext cx="332731" cy="332695"/>
            </a:xfrm>
            <a:custGeom>
              <a:avLst/>
              <a:gdLst/>
              <a:ahLst/>
              <a:cxnLst/>
              <a:rect l="l" t="t" r="r" b="b"/>
              <a:pathLst>
                <a:path w="9208" h="9207" extrusionOk="0">
                  <a:moveTo>
                    <a:pt x="4604" y="0"/>
                  </a:moveTo>
                  <a:cubicBezTo>
                    <a:pt x="2051" y="0"/>
                    <a:pt x="1" y="2072"/>
                    <a:pt x="1" y="4604"/>
                  </a:cubicBezTo>
                  <a:cubicBezTo>
                    <a:pt x="1" y="7156"/>
                    <a:pt x="2051" y="9207"/>
                    <a:pt x="4604" y="9207"/>
                  </a:cubicBezTo>
                  <a:cubicBezTo>
                    <a:pt x="7136" y="9207"/>
                    <a:pt x="9207" y="7156"/>
                    <a:pt x="9207" y="4604"/>
                  </a:cubicBezTo>
                  <a:cubicBezTo>
                    <a:pt x="9207" y="2072"/>
                    <a:pt x="7136" y="0"/>
                    <a:pt x="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 flipH="1">
              <a:off x="5667582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43" y="1"/>
                  </a:moveTo>
                  <a:cubicBezTo>
                    <a:pt x="1863" y="1"/>
                    <a:pt x="0" y="1863"/>
                    <a:pt x="0" y="4123"/>
                  </a:cubicBezTo>
                  <a:cubicBezTo>
                    <a:pt x="0" y="6403"/>
                    <a:pt x="1863" y="8266"/>
                    <a:pt x="4143" y="8266"/>
                  </a:cubicBezTo>
                  <a:cubicBezTo>
                    <a:pt x="6424" y="8266"/>
                    <a:pt x="8265" y="6403"/>
                    <a:pt x="8265" y="4123"/>
                  </a:cubicBezTo>
                  <a:cubicBezTo>
                    <a:pt x="8265" y="1863"/>
                    <a:pt x="6424" y="1"/>
                    <a:pt x="414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 flipH="1">
              <a:off x="5782528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cubicBezTo>
                    <a:pt x="1" y="1465"/>
                    <a:pt x="419" y="1883"/>
                    <a:pt x="942" y="1883"/>
                  </a:cubicBezTo>
                  <a:cubicBezTo>
                    <a:pt x="1465" y="1883"/>
                    <a:pt x="1884" y="1465"/>
                    <a:pt x="1884" y="942"/>
                  </a:cubicBez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 flipH="1">
              <a:off x="5785527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77" y="1"/>
                  </a:moveTo>
                  <a:lnTo>
                    <a:pt x="0" y="4688"/>
                  </a:lnTo>
                  <a:lnTo>
                    <a:pt x="1716" y="4688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 flipH="1">
              <a:off x="5816530" y="2959591"/>
              <a:ext cx="176230" cy="98323"/>
            </a:xfrm>
            <a:custGeom>
              <a:avLst/>
              <a:gdLst/>
              <a:ahLst/>
              <a:cxnLst/>
              <a:rect l="l" t="t" r="r" b="b"/>
              <a:pathLst>
                <a:path w="4877" h="2721" extrusionOk="0">
                  <a:moveTo>
                    <a:pt x="294" y="1"/>
                  </a:moveTo>
                  <a:lnTo>
                    <a:pt x="1" y="901"/>
                  </a:lnTo>
                  <a:lnTo>
                    <a:pt x="4353" y="2721"/>
                  </a:lnTo>
                  <a:lnTo>
                    <a:pt x="4876" y="108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 flipH="1">
              <a:off x="5797632" y="3021599"/>
              <a:ext cx="138397" cy="164848"/>
            </a:xfrm>
            <a:custGeom>
              <a:avLst/>
              <a:gdLst/>
              <a:ahLst/>
              <a:cxnLst/>
              <a:rect l="l" t="t" r="r" b="b"/>
              <a:pathLst>
                <a:path w="3830" h="4562" extrusionOk="0">
                  <a:moveTo>
                    <a:pt x="2448" y="1"/>
                  </a:moveTo>
                  <a:lnTo>
                    <a:pt x="0" y="4018"/>
                  </a:lnTo>
                  <a:lnTo>
                    <a:pt x="733" y="4562"/>
                  </a:lnTo>
                  <a:lnTo>
                    <a:pt x="3829" y="100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 flipH="1">
              <a:off x="5697827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1381" y="1"/>
                  </a:moveTo>
                  <a:lnTo>
                    <a:pt x="0" y="1005"/>
                  </a:lnTo>
                  <a:lnTo>
                    <a:pt x="3055" y="4562"/>
                  </a:lnTo>
                  <a:lnTo>
                    <a:pt x="3808" y="401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 flipH="1">
              <a:off x="5641131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4582" y="1"/>
                  </a:moveTo>
                  <a:lnTo>
                    <a:pt x="0" y="1089"/>
                  </a:lnTo>
                  <a:lnTo>
                    <a:pt x="523" y="2721"/>
                  </a:lnTo>
                  <a:lnTo>
                    <a:pt x="4854" y="90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 flipH="1">
              <a:off x="5474796" y="1919267"/>
              <a:ext cx="2496603" cy="420395"/>
            </a:xfrm>
            <a:custGeom>
              <a:avLst/>
              <a:gdLst/>
              <a:ahLst/>
              <a:cxnLst/>
              <a:rect l="l" t="t" r="r" b="b"/>
              <a:pathLst>
                <a:path w="69091" h="11634" extrusionOk="0">
                  <a:moveTo>
                    <a:pt x="17911" y="0"/>
                  </a:moveTo>
                  <a:cubicBezTo>
                    <a:pt x="17702" y="84"/>
                    <a:pt x="17514" y="188"/>
                    <a:pt x="17305" y="293"/>
                  </a:cubicBezTo>
                  <a:cubicBezTo>
                    <a:pt x="11718" y="3076"/>
                    <a:pt x="566" y="9918"/>
                    <a:pt x="1" y="9918"/>
                  </a:cubicBezTo>
                  <a:cubicBezTo>
                    <a:pt x="984" y="10253"/>
                    <a:pt x="1968" y="10566"/>
                    <a:pt x="2449" y="10692"/>
                  </a:cubicBezTo>
                  <a:cubicBezTo>
                    <a:pt x="2809" y="10784"/>
                    <a:pt x="3183" y="10838"/>
                    <a:pt x="3570" y="10838"/>
                  </a:cubicBezTo>
                  <a:cubicBezTo>
                    <a:pt x="4419" y="10838"/>
                    <a:pt x="5329" y="10574"/>
                    <a:pt x="6278" y="9855"/>
                  </a:cubicBezTo>
                  <a:cubicBezTo>
                    <a:pt x="7680" y="8809"/>
                    <a:pt x="12806" y="5001"/>
                    <a:pt x="14898" y="3787"/>
                  </a:cubicBezTo>
                  <a:cubicBezTo>
                    <a:pt x="16991" y="2595"/>
                    <a:pt x="19083" y="1339"/>
                    <a:pt x="19606" y="1067"/>
                  </a:cubicBezTo>
                  <a:cubicBezTo>
                    <a:pt x="20129" y="837"/>
                    <a:pt x="20067" y="209"/>
                    <a:pt x="19167" y="42"/>
                  </a:cubicBezTo>
                  <a:cubicBezTo>
                    <a:pt x="18874" y="0"/>
                    <a:pt x="18414" y="0"/>
                    <a:pt x="17911" y="0"/>
                  </a:cubicBezTo>
                  <a:close/>
                  <a:moveTo>
                    <a:pt x="62123" y="2218"/>
                  </a:moveTo>
                  <a:cubicBezTo>
                    <a:pt x="61307" y="2218"/>
                    <a:pt x="61035" y="2532"/>
                    <a:pt x="61663" y="3745"/>
                  </a:cubicBezTo>
                  <a:cubicBezTo>
                    <a:pt x="62290" y="4938"/>
                    <a:pt x="64969" y="9771"/>
                    <a:pt x="65408" y="10253"/>
                  </a:cubicBezTo>
                  <a:cubicBezTo>
                    <a:pt x="65847" y="10734"/>
                    <a:pt x="66057" y="11006"/>
                    <a:pt x="67835" y="11006"/>
                  </a:cubicBezTo>
                  <a:lnTo>
                    <a:pt x="69091" y="11006"/>
                  </a:lnTo>
                  <a:cubicBezTo>
                    <a:pt x="68024" y="9416"/>
                    <a:pt x="63274" y="3536"/>
                    <a:pt x="62165" y="2218"/>
                  </a:cubicBezTo>
                  <a:close/>
                  <a:moveTo>
                    <a:pt x="32107" y="609"/>
                  </a:moveTo>
                  <a:cubicBezTo>
                    <a:pt x="29613" y="609"/>
                    <a:pt x="26266" y="837"/>
                    <a:pt x="22285" y="2385"/>
                  </a:cubicBezTo>
                  <a:cubicBezTo>
                    <a:pt x="16656" y="4582"/>
                    <a:pt x="11697" y="8809"/>
                    <a:pt x="11530" y="9667"/>
                  </a:cubicBezTo>
                  <a:cubicBezTo>
                    <a:pt x="11341" y="10546"/>
                    <a:pt x="11279" y="11634"/>
                    <a:pt x="13204" y="11634"/>
                  </a:cubicBezTo>
                  <a:lnTo>
                    <a:pt x="50008" y="11634"/>
                  </a:lnTo>
                  <a:cubicBezTo>
                    <a:pt x="51138" y="11634"/>
                    <a:pt x="52456" y="11382"/>
                    <a:pt x="53398" y="9750"/>
                  </a:cubicBezTo>
                  <a:cubicBezTo>
                    <a:pt x="54319" y="8139"/>
                    <a:pt x="56223" y="4624"/>
                    <a:pt x="56495" y="4080"/>
                  </a:cubicBezTo>
                  <a:cubicBezTo>
                    <a:pt x="56746" y="3536"/>
                    <a:pt x="56725" y="2406"/>
                    <a:pt x="54319" y="1883"/>
                  </a:cubicBezTo>
                  <a:cubicBezTo>
                    <a:pt x="52812" y="1548"/>
                    <a:pt x="44652" y="649"/>
                    <a:pt x="34776" y="649"/>
                  </a:cubicBezTo>
                  <a:cubicBezTo>
                    <a:pt x="34047" y="649"/>
                    <a:pt x="33152" y="609"/>
                    <a:pt x="32107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 flipH="1">
              <a:off x="6584722" y="1944200"/>
              <a:ext cx="228373" cy="395461"/>
            </a:xfrm>
            <a:custGeom>
              <a:avLst/>
              <a:gdLst/>
              <a:ahLst/>
              <a:cxnLst/>
              <a:rect l="l" t="t" r="r" b="b"/>
              <a:pathLst>
                <a:path w="6320" h="10944" extrusionOk="0">
                  <a:moveTo>
                    <a:pt x="3432" y="1"/>
                  </a:moveTo>
                  <a:lnTo>
                    <a:pt x="1" y="10944"/>
                  </a:lnTo>
                  <a:lnTo>
                    <a:pt x="5002" y="10944"/>
                  </a:lnTo>
                  <a:lnTo>
                    <a:pt x="6320" y="21"/>
                  </a:lnTo>
                  <a:cubicBezTo>
                    <a:pt x="5378" y="1"/>
                    <a:pt x="4395" y="1"/>
                    <a:pt x="3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 flipH="1">
              <a:off x="8188135" y="2411280"/>
              <a:ext cx="487497" cy="254824"/>
            </a:xfrm>
            <a:custGeom>
              <a:avLst/>
              <a:gdLst/>
              <a:ahLst/>
              <a:cxnLst/>
              <a:rect l="l" t="t" r="r" b="b"/>
              <a:pathLst>
                <a:path w="13491" h="7052" extrusionOk="0">
                  <a:moveTo>
                    <a:pt x="12552" y="0"/>
                  </a:moveTo>
                  <a:cubicBezTo>
                    <a:pt x="12530" y="0"/>
                    <a:pt x="12507" y="2"/>
                    <a:pt x="12480" y="5"/>
                  </a:cubicBezTo>
                  <a:cubicBezTo>
                    <a:pt x="12480" y="5"/>
                    <a:pt x="5576" y="800"/>
                    <a:pt x="3672" y="1721"/>
                  </a:cubicBezTo>
                  <a:cubicBezTo>
                    <a:pt x="1747" y="2621"/>
                    <a:pt x="177" y="5069"/>
                    <a:pt x="73" y="6052"/>
                  </a:cubicBezTo>
                  <a:cubicBezTo>
                    <a:pt x="1" y="6716"/>
                    <a:pt x="217" y="7051"/>
                    <a:pt x="674" y="7051"/>
                  </a:cubicBezTo>
                  <a:cubicBezTo>
                    <a:pt x="880" y="7051"/>
                    <a:pt x="1134" y="6984"/>
                    <a:pt x="1433" y="6847"/>
                  </a:cubicBezTo>
                  <a:cubicBezTo>
                    <a:pt x="2395" y="6387"/>
                    <a:pt x="7940" y="3939"/>
                    <a:pt x="8714" y="3520"/>
                  </a:cubicBezTo>
                  <a:cubicBezTo>
                    <a:pt x="9471" y="3111"/>
                    <a:pt x="13490" y="0"/>
                    <a:pt x="1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8"/>
            <p:cNvSpPr/>
            <p:nvPr/>
          </p:nvSpPr>
          <p:spPr>
            <a:xfrm flipH="1">
              <a:off x="8186690" y="2411280"/>
              <a:ext cx="331322" cy="199827"/>
            </a:xfrm>
            <a:custGeom>
              <a:avLst/>
              <a:gdLst/>
              <a:ahLst/>
              <a:cxnLst/>
              <a:rect l="l" t="t" r="r" b="b"/>
              <a:pathLst>
                <a:path w="9169" h="5530" extrusionOk="0">
                  <a:moveTo>
                    <a:pt x="8212" y="0"/>
                  </a:moveTo>
                  <a:cubicBezTo>
                    <a:pt x="8190" y="0"/>
                    <a:pt x="8166" y="2"/>
                    <a:pt x="8139" y="5"/>
                  </a:cubicBezTo>
                  <a:cubicBezTo>
                    <a:pt x="8139" y="5"/>
                    <a:pt x="5587" y="298"/>
                    <a:pt x="3139" y="738"/>
                  </a:cubicBezTo>
                  <a:cubicBezTo>
                    <a:pt x="2155" y="1930"/>
                    <a:pt x="837" y="3646"/>
                    <a:pt x="0" y="5529"/>
                  </a:cubicBezTo>
                  <a:cubicBezTo>
                    <a:pt x="1841" y="4692"/>
                    <a:pt x="3934" y="3751"/>
                    <a:pt x="4373" y="3520"/>
                  </a:cubicBezTo>
                  <a:cubicBezTo>
                    <a:pt x="5110" y="3111"/>
                    <a:pt x="9168" y="0"/>
                    <a:pt x="8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8"/>
            <p:cNvSpPr/>
            <p:nvPr/>
          </p:nvSpPr>
          <p:spPr>
            <a:xfrm flipH="1">
              <a:off x="5465733" y="2339625"/>
              <a:ext cx="107393" cy="248031"/>
            </a:xfrm>
            <a:custGeom>
              <a:avLst/>
              <a:gdLst/>
              <a:ahLst/>
              <a:cxnLst/>
              <a:rect l="l" t="t" r="r" b="b"/>
              <a:pathLst>
                <a:path w="2972" h="6864" extrusionOk="0">
                  <a:moveTo>
                    <a:pt x="942" y="1"/>
                  </a:moveTo>
                  <a:cubicBezTo>
                    <a:pt x="419" y="1"/>
                    <a:pt x="1" y="419"/>
                    <a:pt x="1" y="942"/>
                  </a:cubicBezTo>
                  <a:lnTo>
                    <a:pt x="1" y="5922"/>
                  </a:lnTo>
                  <a:cubicBezTo>
                    <a:pt x="1" y="6445"/>
                    <a:pt x="419" y="6864"/>
                    <a:pt x="942" y="6864"/>
                  </a:cubicBezTo>
                  <a:lnTo>
                    <a:pt x="2972" y="6864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 flipH="1">
              <a:off x="5726554" y="2353247"/>
              <a:ext cx="176230" cy="175435"/>
            </a:xfrm>
            <a:custGeom>
              <a:avLst/>
              <a:gdLst/>
              <a:ahLst/>
              <a:cxnLst/>
              <a:rect l="l" t="t" r="r" b="b"/>
              <a:pathLst>
                <a:path w="4877" h="4855" extrusionOk="0">
                  <a:moveTo>
                    <a:pt x="2428" y="230"/>
                  </a:moveTo>
                  <a:cubicBezTo>
                    <a:pt x="3663" y="230"/>
                    <a:pt x="4667" y="1235"/>
                    <a:pt x="4625" y="2427"/>
                  </a:cubicBezTo>
                  <a:cubicBezTo>
                    <a:pt x="4625" y="3641"/>
                    <a:pt x="3642" y="4624"/>
                    <a:pt x="2428" y="4624"/>
                  </a:cubicBezTo>
                  <a:cubicBezTo>
                    <a:pt x="1235" y="4624"/>
                    <a:pt x="231" y="3641"/>
                    <a:pt x="231" y="2427"/>
                  </a:cubicBezTo>
                  <a:cubicBezTo>
                    <a:pt x="231" y="1235"/>
                    <a:pt x="1235" y="230"/>
                    <a:pt x="2428" y="230"/>
                  </a:cubicBezTo>
                  <a:close/>
                  <a:moveTo>
                    <a:pt x="2428" y="0"/>
                  </a:moveTo>
                  <a:cubicBezTo>
                    <a:pt x="1068" y="0"/>
                    <a:pt x="1" y="1088"/>
                    <a:pt x="1" y="2427"/>
                  </a:cubicBezTo>
                  <a:cubicBezTo>
                    <a:pt x="1" y="3787"/>
                    <a:pt x="1089" y="4854"/>
                    <a:pt x="2428" y="4854"/>
                  </a:cubicBezTo>
                  <a:cubicBezTo>
                    <a:pt x="3767" y="4854"/>
                    <a:pt x="4876" y="3766"/>
                    <a:pt x="4855" y="2427"/>
                  </a:cubicBezTo>
                  <a:cubicBezTo>
                    <a:pt x="4855" y="1067"/>
                    <a:pt x="3767" y="0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9"/>
          <p:cNvSpPr/>
          <p:nvPr/>
        </p:nvSpPr>
        <p:spPr>
          <a:xfrm>
            <a:off x="823450" y="933600"/>
            <a:ext cx="924300" cy="347400"/>
          </a:xfrm>
          <a:prstGeom prst="rect">
            <a:avLst/>
          </a:prstGeom>
          <a:solidFill>
            <a:srgbClr val="D00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9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9"/>
          <p:cNvSpPr txBox="1">
            <a:spLocks noGrp="1"/>
          </p:cNvSpPr>
          <p:nvPr>
            <p:ph type="title" idx="15"/>
          </p:nvPr>
        </p:nvSpPr>
        <p:spPr>
          <a:xfrm>
            <a:off x="756875" y="107975"/>
            <a:ext cx="475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itr SemiBold"/>
                <a:ea typeface="Mitr SemiBold"/>
                <a:cs typeface="Mitr SemiBold"/>
                <a:sym typeface="Mitr SemiBold"/>
              </a:rPr>
              <a:t>Transformando o Transporte Urbano Feminino</a:t>
            </a:r>
            <a:endParaRPr>
              <a:latin typeface="Mitr SemiBold"/>
              <a:ea typeface="Mitr SemiBold"/>
              <a:cs typeface="Mitr SemiBold"/>
              <a:sym typeface="Mitr SemiBold"/>
            </a:endParaRPr>
          </a:p>
        </p:txBody>
      </p:sp>
      <p:grpSp>
        <p:nvGrpSpPr>
          <p:cNvPr id="1167" name="Google Shape;1167;p49"/>
          <p:cNvGrpSpPr/>
          <p:nvPr/>
        </p:nvGrpSpPr>
        <p:grpSpPr>
          <a:xfrm>
            <a:off x="5467200" y="0"/>
            <a:ext cx="1800023" cy="5143350"/>
            <a:chOff x="5467200" y="0"/>
            <a:chExt cx="1800023" cy="5143350"/>
          </a:xfrm>
        </p:grpSpPr>
        <p:sp>
          <p:nvSpPr>
            <p:cNvPr id="1168" name="Google Shape;1168;p49"/>
            <p:cNvSpPr/>
            <p:nvPr/>
          </p:nvSpPr>
          <p:spPr>
            <a:xfrm>
              <a:off x="5467200" y="0"/>
              <a:ext cx="1800000" cy="1886100"/>
            </a:xfrm>
            <a:prstGeom prst="rect">
              <a:avLst/>
            </a:prstGeom>
            <a:solidFill>
              <a:srgbClr val="D00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5467212" y="1777194"/>
              <a:ext cx="900005" cy="481563"/>
            </a:xfrm>
            <a:custGeom>
              <a:avLst/>
              <a:gdLst/>
              <a:ahLst/>
              <a:cxnLst/>
              <a:rect l="l" t="t" r="r" b="b"/>
              <a:pathLst>
                <a:path w="11535" h="6172" extrusionOk="0">
                  <a:moveTo>
                    <a:pt x="1" y="1"/>
                  </a:moveTo>
                  <a:lnTo>
                    <a:pt x="1" y="3468"/>
                  </a:lnTo>
                  <a:cubicBezTo>
                    <a:pt x="1" y="4961"/>
                    <a:pt x="1212" y="6172"/>
                    <a:pt x="2704" y="6172"/>
                  </a:cubicBezTo>
                  <a:lnTo>
                    <a:pt x="11535" y="6172"/>
                  </a:lnTo>
                  <a:lnTo>
                    <a:pt x="11535" y="1"/>
                  </a:lnTo>
                  <a:close/>
                </a:path>
              </a:pathLst>
            </a:custGeom>
            <a:solidFill>
              <a:srgbClr val="D00BD4"/>
            </a:solidFill>
            <a:ln w="9525" cap="flat" cmpd="sng">
              <a:solidFill>
                <a:srgbClr val="D00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6050753" y="1777194"/>
              <a:ext cx="1216470" cy="481563"/>
            </a:xfrm>
            <a:custGeom>
              <a:avLst/>
              <a:gdLst/>
              <a:ahLst/>
              <a:cxnLst/>
              <a:rect l="l" t="t" r="r" b="b"/>
              <a:pathLst>
                <a:path w="15591" h="6172" extrusionOk="0">
                  <a:moveTo>
                    <a:pt x="1" y="1"/>
                  </a:moveTo>
                  <a:lnTo>
                    <a:pt x="4056" y="6172"/>
                  </a:lnTo>
                  <a:lnTo>
                    <a:pt x="12887" y="6172"/>
                  </a:lnTo>
                  <a:cubicBezTo>
                    <a:pt x="14379" y="6172"/>
                    <a:pt x="15590" y="4961"/>
                    <a:pt x="15590" y="3468"/>
                  </a:cubicBezTo>
                  <a:lnTo>
                    <a:pt x="15590" y="1"/>
                  </a:lnTo>
                  <a:close/>
                </a:path>
              </a:pathLst>
            </a:custGeom>
            <a:solidFill>
              <a:srgbClr val="D00BD4"/>
            </a:solidFill>
            <a:ln w="9525" cap="flat" cmpd="sng">
              <a:solidFill>
                <a:srgbClr val="D00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5678100" y="0"/>
              <a:ext cx="1378200" cy="2047800"/>
            </a:xfrm>
            <a:prstGeom prst="rect">
              <a:avLst/>
            </a:pr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467200" y="3155250"/>
              <a:ext cx="1800000" cy="1988100"/>
            </a:xfrm>
            <a:prstGeom prst="rect">
              <a:avLst/>
            </a:prstGeom>
            <a:solidFill>
              <a:srgbClr val="D00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6209131" y="3155240"/>
              <a:ext cx="794529" cy="1988099"/>
            </a:xfrm>
            <a:custGeom>
              <a:avLst/>
              <a:gdLst/>
              <a:ahLst/>
              <a:cxnLst/>
              <a:rect l="l" t="t" r="r" b="b"/>
              <a:pathLst>
                <a:path w="10183" h="4056" extrusionOk="0">
                  <a:moveTo>
                    <a:pt x="2026" y="1"/>
                  </a:moveTo>
                  <a:lnTo>
                    <a:pt x="0" y="2026"/>
                  </a:lnTo>
                  <a:lnTo>
                    <a:pt x="2026" y="4056"/>
                  </a:lnTo>
                  <a:lnTo>
                    <a:pt x="10183" y="4056"/>
                  </a:lnTo>
                  <a:lnTo>
                    <a:pt x="10183" y="1"/>
                  </a:lnTo>
                  <a:close/>
                </a:path>
              </a:pathLst>
            </a:custGeom>
            <a:solidFill>
              <a:srgbClr val="D45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6050753" y="2100603"/>
              <a:ext cx="843828" cy="949239"/>
            </a:xfrm>
            <a:custGeom>
              <a:avLst/>
              <a:gdLst/>
              <a:ahLst/>
              <a:cxnLst/>
              <a:rect l="l" t="t" r="r" b="b"/>
              <a:pathLst>
                <a:path w="10815" h="12166" extrusionOk="0">
                  <a:moveTo>
                    <a:pt x="1" y="1"/>
                  </a:moveTo>
                  <a:lnTo>
                    <a:pt x="4056" y="4730"/>
                  </a:lnTo>
                  <a:lnTo>
                    <a:pt x="6085" y="4730"/>
                  </a:lnTo>
                  <a:lnTo>
                    <a:pt x="6085" y="9463"/>
                  </a:lnTo>
                  <a:lnTo>
                    <a:pt x="4056" y="9463"/>
                  </a:lnTo>
                  <a:lnTo>
                    <a:pt x="2030" y="10814"/>
                  </a:lnTo>
                  <a:lnTo>
                    <a:pt x="4056" y="12166"/>
                  </a:lnTo>
                  <a:lnTo>
                    <a:pt x="8788" y="12166"/>
                  </a:lnTo>
                  <a:lnTo>
                    <a:pt x="8788" y="6442"/>
                  </a:lnTo>
                  <a:lnTo>
                    <a:pt x="9610" y="5894"/>
                  </a:lnTo>
                  <a:cubicBezTo>
                    <a:pt x="10364" y="5390"/>
                    <a:pt x="10814" y="4550"/>
                    <a:pt x="10814" y="3645"/>
                  </a:cubicBezTo>
                  <a:lnTo>
                    <a:pt x="108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5839854" y="2100603"/>
              <a:ext cx="527363" cy="949239"/>
            </a:xfrm>
            <a:custGeom>
              <a:avLst/>
              <a:gdLst/>
              <a:ahLst/>
              <a:cxnLst/>
              <a:rect l="l" t="t" r="r" b="b"/>
              <a:pathLst>
                <a:path w="6759" h="12166" extrusionOk="0">
                  <a:moveTo>
                    <a:pt x="0" y="1"/>
                  </a:moveTo>
                  <a:lnTo>
                    <a:pt x="0" y="3645"/>
                  </a:lnTo>
                  <a:cubicBezTo>
                    <a:pt x="0" y="4550"/>
                    <a:pt x="451" y="5393"/>
                    <a:pt x="1204" y="5894"/>
                  </a:cubicBezTo>
                  <a:lnTo>
                    <a:pt x="2030" y="6442"/>
                  </a:lnTo>
                  <a:lnTo>
                    <a:pt x="2030" y="12166"/>
                  </a:lnTo>
                  <a:lnTo>
                    <a:pt x="6759" y="12166"/>
                  </a:lnTo>
                  <a:lnTo>
                    <a:pt x="6759" y="9463"/>
                  </a:lnTo>
                  <a:lnTo>
                    <a:pt x="4733" y="9463"/>
                  </a:lnTo>
                  <a:lnTo>
                    <a:pt x="4733" y="4730"/>
                  </a:lnTo>
                  <a:lnTo>
                    <a:pt x="6759" y="4730"/>
                  </a:lnTo>
                  <a:lnTo>
                    <a:pt x="6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5731000" y="3155240"/>
              <a:ext cx="636216" cy="1988099"/>
            </a:xfrm>
            <a:custGeom>
              <a:avLst/>
              <a:gdLst/>
              <a:ahLst/>
              <a:cxnLst/>
              <a:rect l="l" t="t" r="r" b="b"/>
              <a:pathLst>
                <a:path w="8154" h="4056" extrusionOk="0">
                  <a:moveTo>
                    <a:pt x="1" y="1"/>
                  </a:moveTo>
                  <a:lnTo>
                    <a:pt x="1" y="4056"/>
                  </a:lnTo>
                  <a:lnTo>
                    <a:pt x="8154" y="4056"/>
                  </a:lnTo>
                  <a:lnTo>
                    <a:pt x="8154" y="1"/>
                  </a:ln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49"/>
          <p:cNvSpPr txBox="1">
            <a:spLocks noGrp="1"/>
          </p:cNvSpPr>
          <p:nvPr>
            <p:ph type="subTitle" idx="1"/>
          </p:nvPr>
        </p:nvSpPr>
        <p:spPr>
          <a:xfrm>
            <a:off x="1743025" y="932549"/>
            <a:ext cx="3268200" cy="1326207"/>
          </a:xfrm>
          <a:prstGeom prst="rect">
            <a:avLst/>
          </a:prstGeom>
          <a:solidFill>
            <a:srgbClr val="CA84D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O Girls Drive oferece segurança, conforto e autonomia para mulheres como Laura, enfrentando os desafios do transporte urbano.</a:t>
            </a:r>
            <a:endParaRPr sz="1400" dirty="0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178" name="Google Shape;1178;p49"/>
          <p:cNvSpPr txBox="1">
            <a:spLocks noGrp="1"/>
          </p:cNvSpPr>
          <p:nvPr>
            <p:ph type="title"/>
          </p:nvPr>
        </p:nvSpPr>
        <p:spPr>
          <a:xfrm>
            <a:off x="1028725" y="780900"/>
            <a:ext cx="714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01</a:t>
            </a:r>
            <a:endParaRPr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179" name="Google Shape;1179;p49"/>
          <p:cNvSpPr/>
          <p:nvPr/>
        </p:nvSpPr>
        <p:spPr>
          <a:xfrm>
            <a:off x="823450" y="2368366"/>
            <a:ext cx="924300" cy="347400"/>
          </a:xfrm>
          <a:prstGeom prst="rect">
            <a:avLst/>
          </a:prstGeom>
          <a:solidFill>
            <a:srgbClr val="D00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9"/>
          <p:cNvSpPr txBox="1">
            <a:spLocks noGrp="1"/>
          </p:cNvSpPr>
          <p:nvPr>
            <p:ph type="subTitle" idx="1"/>
          </p:nvPr>
        </p:nvSpPr>
        <p:spPr>
          <a:xfrm>
            <a:off x="1743025" y="2363360"/>
            <a:ext cx="3268200" cy="1402800"/>
          </a:xfrm>
          <a:prstGeom prst="rect">
            <a:avLst/>
          </a:prstGeom>
          <a:solidFill>
            <a:srgbClr val="CA84D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Convidamos você a fazer parte dessa transformação do transporte, proporcionando uma experiência mais segura e </a:t>
            </a:r>
            <a:r>
              <a:rPr lang="en" sz="1400" dirty="0" smtClean="0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exclusiva</a:t>
            </a:r>
            <a:r>
              <a:rPr lang="en" sz="1400" dirty="0" smtClean="0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 para o publico feminino.</a:t>
            </a:r>
            <a:endParaRPr sz="1400" dirty="0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181" name="Google Shape;1181;p49"/>
          <p:cNvSpPr txBox="1">
            <a:spLocks noGrp="1"/>
          </p:cNvSpPr>
          <p:nvPr>
            <p:ph type="title"/>
          </p:nvPr>
        </p:nvSpPr>
        <p:spPr>
          <a:xfrm>
            <a:off x="1028725" y="2211710"/>
            <a:ext cx="714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02</a:t>
            </a:r>
            <a:endParaRPr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182" name="Google Shape;1182;p49"/>
          <p:cNvSpPr/>
          <p:nvPr/>
        </p:nvSpPr>
        <p:spPr>
          <a:xfrm>
            <a:off x="823450" y="3853825"/>
            <a:ext cx="924300" cy="347400"/>
          </a:xfrm>
          <a:prstGeom prst="rect">
            <a:avLst/>
          </a:prstGeom>
          <a:solidFill>
            <a:srgbClr val="D00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9"/>
          <p:cNvSpPr txBox="1">
            <a:spLocks noGrp="1"/>
          </p:cNvSpPr>
          <p:nvPr>
            <p:ph type="subTitle" idx="1"/>
          </p:nvPr>
        </p:nvSpPr>
        <p:spPr>
          <a:xfrm>
            <a:off x="1743025" y="3852775"/>
            <a:ext cx="3268200" cy="1146900"/>
          </a:xfrm>
          <a:prstGeom prst="rect">
            <a:avLst/>
          </a:prstGeom>
          <a:solidFill>
            <a:srgbClr val="CA84D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Explore uma nova era de mobilidade feminina com o Girls Drive! Estamos ansiosos para você se juntar a nós.</a:t>
            </a:r>
            <a:endParaRPr sz="1400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184" name="Google Shape;1184;p49"/>
          <p:cNvSpPr txBox="1">
            <a:spLocks noGrp="1"/>
          </p:cNvSpPr>
          <p:nvPr>
            <p:ph type="title"/>
          </p:nvPr>
        </p:nvSpPr>
        <p:spPr>
          <a:xfrm>
            <a:off x="1028725" y="3701125"/>
            <a:ext cx="714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tr"/>
                <a:ea typeface="Mitr"/>
                <a:cs typeface="Mitr"/>
                <a:sym typeface="Mitr"/>
              </a:rPr>
              <a:t>03</a:t>
            </a:r>
            <a:endParaRPr>
              <a:solidFill>
                <a:schemeClr val="lt1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3" name="Google Shape;12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0" y="173715"/>
            <a:ext cx="250609" cy="25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3"/>
        </a:soli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50"/>
          <p:cNvGrpSpPr/>
          <p:nvPr/>
        </p:nvGrpSpPr>
        <p:grpSpPr>
          <a:xfrm>
            <a:off x="-25" y="2113717"/>
            <a:ext cx="9144042" cy="3672573"/>
            <a:chOff x="0" y="2033892"/>
            <a:chExt cx="9144042" cy="3672573"/>
          </a:xfrm>
        </p:grpSpPr>
        <p:sp>
          <p:nvSpPr>
            <p:cNvPr id="1191" name="Google Shape;1191;p50"/>
            <p:cNvSpPr/>
            <p:nvPr/>
          </p:nvSpPr>
          <p:spPr>
            <a:xfrm>
              <a:off x="0" y="2033892"/>
              <a:ext cx="9143543" cy="1299892"/>
            </a:xfrm>
            <a:custGeom>
              <a:avLst/>
              <a:gdLst/>
              <a:ahLst/>
              <a:cxnLst/>
              <a:rect l="l" t="t" r="r" b="b"/>
              <a:pathLst>
                <a:path w="208483" h="29639" extrusionOk="0">
                  <a:moveTo>
                    <a:pt x="151243" y="1"/>
                  </a:moveTo>
                  <a:cubicBezTo>
                    <a:pt x="142927" y="1"/>
                    <a:pt x="139290" y="13800"/>
                    <a:pt x="132061" y="14127"/>
                  </a:cubicBezTo>
                  <a:cubicBezTo>
                    <a:pt x="124689" y="14461"/>
                    <a:pt x="122387" y="24534"/>
                    <a:pt x="108944" y="25068"/>
                  </a:cubicBezTo>
                  <a:cubicBezTo>
                    <a:pt x="108779" y="25075"/>
                    <a:pt x="108613" y="25078"/>
                    <a:pt x="108446" y="25078"/>
                  </a:cubicBezTo>
                  <a:cubicBezTo>
                    <a:pt x="95127" y="25078"/>
                    <a:pt x="78787" y="4264"/>
                    <a:pt x="57241" y="2419"/>
                  </a:cubicBezTo>
                  <a:cubicBezTo>
                    <a:pt x="55415" y="2262"/>
                    <a:pt x="53692" y="2190"/>
                    <a:pt x="52065" y="2190"/>
                  </a:cubicBezTo>
                  <a:cubicBezTo>
                    <a:pt x="34318" y="2190"/>
                    <a:pt x="27952" y="10753"/>
                    <a:pt x="22483" y="11058"/>
                  </a:cubicBezTo>
                  <a:cubicBezTo>
                    <a:pt x="22317" y="11067"/>
                    <a:pt x="22148" y="11072"/>
                    <a:pt x="21975" y="11072"/>
                  </a:cubicBezTo>
                  <a:cubicBezTo>
                    <a:pt x="15958" y="11072"/>
                    <a:pt x="5808" y="5583"/>
                    <a:pt x="133" y="5421"/>
                  </a:cubicBezTo>
                  <a:lnTo>
                    <a:pt x="0" y="29638"/>
                  </a:lnTo>
                  <a:lnTo>
                    <a:pt x="208482" y="29638"/>
                  </a:lnTo>
                  <a:lnTo>
                    <a:pt x="208482" y="7356"/>
                  </a:lnTo>
                  <a:cubicBezTo>
                    <a:pt x="208482" y="7356"/>
                    <a:pt x="201402" y="1572"/>
                    <a:pt x="193150" y="1572"/>
                  </a:cubicBezTo>
                  <a:cubicBezTo>
                    <a:pt x="192924" y="1572"/>
                    <a:pt x="192698" y="1576"/>
                    <a:pt x="192471" y="1585"/>
                  </a:cubicBezTo>
                  <a:cubicBezTo>
                    <a:pt x="183898" y="1952"/>
                    <a:pt x="179728" y="7689"/>
                    <a:pt x="173891" y="7856"/>
                  </a:cubicBezTo>
                  <a:cubicBezTo>
                    <a:pt x="173814" y="7859"/>
                    <a:pt x="173737" y="7860"/>
                    <a:pt x="173660" y="7860"/>
                  </a:cubicBezTo>
                  <a:cubicBezTo>
                    <a:pt x="167852" y="7860"/>
                    <a:pt x="160300" y="544"/>
                    <a:pt x="151742" y="17"/>
                  </a:cubicBezTo>
                  <a:cubicBezTo>
                    <a:pt x="151574" y="6"/>
                    <a:pt x="151407" y="1"/>
                    <a:pt x="151243" y="1"/>
                  </a:cubicBez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0" y="3323577"/>
              <a:ext cx="9143543" cy="2382880"/>
            </a:xfrm>
            <a:custGeom>
              <a:avLst/>
              <a:gdLst/>
              <a:ahLst/>
              <a:cxnLst/>
              <a:rect l="l" t="t" r="r" b="b"/>
              <a:pathLst>
                <a:path w="208483" h="76356" extrusionOk="0">
                  <a:moveTo>
                    <a:pt x="0" y="1"/>
                  </a:moveTo>
                  <a:lnTo>
                    <a:pt x="0" y="76355"/>
                  </a:lnTo>
                  <a:lnTo>
                    <a:pt x="208482" y="76355"/>
                  </a:lnTo>
                  <a:lnTo>
                    <a:pt x="20848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0" y="3323575"/>
              <a:ext cx="9143543" cy="2382890"/>
            </a:xfrm>
            <a:custGeom>
              <a:avLst/>
              <a:gdLst/>
              <a:ahLst/>
              <a:cxnLst/>
              <a:rect l="l" t="t" r="r" b="b"/>
              <a:pathLst>
                <a:path w="208483" h="76756" extrusionOk="0">
                  <a:moveTo>
                    <a:pt x="76721" y="1"/>
                  </a:moveTo>
                  <a:lnTo>
                    <a:pt x="0" y="25319"/>
                  </a:lnTo>
                  <a:lnTo>
                    <a:pt x="0" y="76756"/>
                  </a:lnTo>
                  <a:lnTo>
                    <a:pt x="208482" y="76756"/>
                  </a:lnTo>
                  <a:lnTo>
                    <a:pt x="208482" y="24885"/>
                  </a:lnTo>
                  <a:lnTo>
                    <a:pt x="1319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6680376" y="2675448"/>
              <a:ext cx="416997" cy="1095780"/>
            </a:xfrm>
            <a:custGeom>
              <a:avLst/>
              <a:gdLst/>
              <a:ahLst/>
              <a:cxnLst/>
              <a:rect l="l" t="t" r="r" b="b"/>
              <a:pathLst>
                <a:path w="9508" h="24985" extrusionOk="0">
                  <a:moveTo>
                    <a:pt x="4771" y="0"/>
                  </a:moveTo>
                  <a:cubicBezTo>
                    <a:pt x="2136" y="0"/>
                    <a:pt x="1" y="2135"/>
                    <a:pt x="1" y="4770"/>
                  </a:cubicBezTo>
                  <a:cubicBezTo>
                    <a:pt x="1" y="7272"/>
                    <a:pt x="1935" y="9307"/>
                    <a:pt x="4337" y="9507"/>
                  </a:cubicBezTo>
                  <a:lnTo>
                    <a:pt x="4337" y="24585"/>
                  </a:lnTo>
                  <a:cubicBezTo>
                    <a:pt x="4337" y="24818"/>
                    <a:pt x="4504" y="24985"/>
                    <a:pt x="4771" y="24985"/>
                  </a:cubicBezTo>
                  <a:cubicBezTo>
                    <a:pt x="5004" y="24985"/>
                    <a:pt x="5171" y="24818"/>
                    <a:pt x="5171" y="24585"/>
                  </a:cubicBezTo>
                  <a:lnTo>
                    <a:pt x="5171" y="9507"/>
                  </a:lnTo>
                  <a:cubicBezTo>
                    <a:pt x="7606" y="9307"/>
                    <a:pt x="9508" y="7272"/>
                    <a:pt x="9508" y="4770"/>
                  </a:cubicBezTo>
                  <a:cubicBezTo>
                    <a:pt x="9508" y="2135"/>
                    <a:pt x="7406" y="0"/>
                    <a:pt x="4771" y="0"/>
                  </a:cubicBezTo>
                  <a:close/>
                </a:path>
              </a:pathLst>
            </a:cu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766679" y="3088049"/>
              <a:ext cx="367263" cy="469626"/>
            </a:xfrm>
            <a:custGeom>
              <a:avLst/>
              <a:gdLst/>
              <a:ahLst/>
              <a:cxnLst/>
              <a:rect l="l" t="t" r="r" b="b"/>
              <a:pathLst>
                <a:path w="8374" h="10708" extrusionOk="0">
                  <a:moveTo>
                    <a:pt x="4704" y="0"/>
                  </a:moveTo>
                  <a:cubicBezTo>
                    <a:pt x="4370" y="0"/>
                    <a:pt x="4170" y="367"/>
                    <a:pt x="4370" y="601"/>
                  </a:cubicBezTo>
                  <a:lnTo>
                    <a:pt x="5104" y="1668"/>
                  </a:lnTo>
                  <a:lnTo>
                    <a:pt x="101" y="4703"/>
                  </a:lnTo>
                  <a:cubicBezTo>
                    <a:pt x="34" y="4737"/>
                    <a:pt x="1" y="4870"/>
                    <a:pt x="1" y="4937"/>
                  </a:cubicBezTo>
                  <a:lnTo>
                    <a:pt x="1" y="10408"/>
                  </a:lnTo>
                  <a:cubicBezTo>
                    <a:pt x="1" y="10574"/>
                    <a:pt x="101" y="10708"/>
                    <a:pt x="267" y="10708"/>
                  </a:cubicBezTo>
                  <a:lnTo>
                    <a:pt x="701" y="10708"/>
                  </a:lnTo>
                  <a:cubicBezTo>
                    <a:pt x="868" y="10708"/>
                    <a:pt x="1001" y="10574"/>
                    <a:pt x="1001" y="10408"/>
                  </a:cubicBezTo>
                  <a:lnTo>
                    <a:pt x="1068" y="5838"/>
                  </a:lnTo>
                  <a:cubicBezTo>
                    <a:pt x="1068" y="5738"/>
                    <a:pt x="1101" y="5604"/>
                    <a:pt x="1201" y="5571"/>
                  </a:cubicBezTo>
                  <a:lnTo>
                    <a:pt x="5738" y="2669"/>
                  </a:lnTo>
                  <a:lnTo>
                    <a:pt x="6639" y="3936"/>
                  </a:lnTo>
                  <a:cubicBezTo>
                    <a:pt x="6738" y="4064"/>
                    <a:pt x="6868" y="4125"/>
                    <a:pt x="6991" y="4125"/>
                  </a:cubicBezTo>
                  <a:cubicBezTo>
                    <a:pt x="7159" y="4125"/>
                    <a:pt x="7315" y="4014"/>
                    <a:pt x="7373" y="3803"/>
                  </a:cubicBezTo>
                  <a:lnTo>
                    <a:pt x="8240" y="601"/>
                  </a:lnTo>
                  <a:cubicBezTo>
                    <a:pt x="8373" y="400"/>
                    <a:pt x="8173" y="167"/>
                    <a:pt x="7906" y="100"/>
                  </a:cubicBezTo>
                  <a:lnTo>
                    <a:pt x="4704" y="0"/>
                  </a:ln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7161751" y="2492547"/>
              <a:ext cx="108284" cy="130257"/>
            </a:xfrm>
            <a:custGeom>
              <a:avLst/>
              <a:gdLst/>
              <a:ahLst/>
              <a:cxnLst/>
              <a:rect l="l" t="t" r="r" b="b"/>
              <a:pathLst>
                <a:path w="2469" h="2970" extrusionOk="0">
                  <a:moveTo>
                    <a:pt x="200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4"/>
                    <a:pt x="200" y="434"/>
                  </a:cubicBezTo>
                  <a:lnTo>
                    <a:pt x="2035" y="434"/>
                  </a:lnTo>
                  <a:lnTo>
                    <a:pt x="2035" y="2769"/>
                  </a:lnTo>
                  <a:cubicBezTo>
                    <a:pt x="2035" y="2903"/>
                    <a:pt x="2135" y="2970"/>
                    <a:pt x="2269" y="2970"/>
                  </a:cubicBezTo>
                  <a:cubicBezTo>
                    <a:pt x="2369" y="2970"/>
                    <a:pt x="2469" y="2903"/>
                    <a:pt x="2469" y="2769"/>
                  </a:cubicBezTo>
                  <a:lnTo>
                    <a:pt x="2469" y="234"/>
                  </a:lnTo>
                  <a:cubicBezTo>
                    <a:pt x="2469" y="101"/>
                    <a:pt x="236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6496029" y="2492547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01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2769"/>
                  </a:lnTo>
                  <a:cubicBezTo>
                    <a:pt x="1" y="2903"/>
                    <a:pt x="101" y="2970"/>
                    <a:pt x="201" y="2970"/>
                  </a:cubicBezTo>
                  <a:cubicBezTo>
                    <a:pt x="334" y="2970"/>
                    <a:pt x="434" y="2903"/>
                    <a:pt x="434" y="2769"/>
                  </a:cubicBezTo>
                  <a:lnTo>
                    <a:pt x="434" y="434"/>
                  </a:lnTo>
                  <a:lnTo>
                    <a:pt x="2269" y="434"/>
                  </a:lnTo>
                  <a:cubicBezTo>
                    <a:pt x="2369" y="434"/>
                    <a:pt x="2469" y="334"/>
                    <a:pt x="2469" y="234"/>
                  </a:cubicBezTo>
                  <a:cubicBezTo>
                    <a:pt x="2469" y="101"/>
                    <a:pt x="2369" y="1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7161751" y="3813730"/>
              <a:ext cx="108284" cy="130257"/>
            </a:xfrm>
            <a:custGeom>
              <a:avLst/>
              <a:gdLst/>
              <a:ahLst/>
              <a:cxnLst/>
              <a:rect l="l" t="t" r="r" b="b"/>
              <a:pathLst>
                <a:path w="2469" h="2970" extrusionOk="0">
                  <a:moveTo>
                    <a:pt x="2269" y="0"/>
                  </a:moveTo>
                  <a:cubicBezTo>
                    <a:pt x="2135" y="0"/>
                    <a:pt x="2035" y="67"/>
                    <a:pt x="2035" y="200"/>
                  </a:cubicBezTo>
                  <a:lnTo>
                    <a:pt x="2035" y="2535"/>
                  </a:lnTo>
                  <a:lnTo>
                    <a:pt x="200" y="2535"/>
                  </a:lnTo>
                  <a:cubicBezTo>
                    <a:pt x="100" y="2535"/>
                    <a:pt x="0" y="2636"/>
                    <a:pt x="0" y="2736"/>
                  </a:cubicBezTo>
                  <a:cubicBezTo>
                    <a:pt x="0" y="2869"/>
                    <a:pt x="100" y="2969"/>
                    <a:pt x="200" y="2969"/>
                  </a:cubicBezTo>
                  <a:lnTo>
                    <a:pt x="2269" y="2969"/>
                  </a:lnTo>
                  <a:cubicBezTo>
                    <a:pt x="2369" y="2969"/>
                    <a:pt x="2469" y="2869"/>
                    <a:pt x="2469" y="2736"/>
                  </a:cubicBezTo>
                  <a:lnTo>
                    <a:pt x="2469" y="200"/>
                  </a:lnTo>
                  <a:cubicBezTo>
                    <a:pt x="2469" y="67"/>
                    <a:pt x="2369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6497520" y="3813730"/>
              <a:ext cx="108284" cy="130257"/>
            </a:xfrm>
            <a:custGeom>
              <a:avLst/>
              <a:gdLst/>
              <a:ahLst/>
              <a:cxnLst/>
              <a:rect l="l" t="t" r="r" b="b"/>
              <a:pathLst>
                <a:path w="2469" h="2970" extrusionOk="0">
                  <a:moveTo>
                    <a:pt x="234" y="0"/>
                  </a:moveTo>
                  <a:cubicBezTo>
                    <a:pt x="100" y="0"/>
                    <a:pt x="0" y="67"/>
                    <a:pt x="0" y="200"/>
                  </a:cubicBezTo>
                  <a:lnTo>
                    <a:pt x="0" y="2736"/>
                  </a:lnTo>
                  <a:cubicBezTo>
                    <a:pt x="0" y="2869"/>
                    <a:pt x="100" y="2969"/>
                    <a:pt x="234" y="2969"/>
                  </a:cubicBezTo>
                  <a:lnTo>
                    <a:pt x="2268" y="2969"/>
                  </a:lnTo>
                  <a:cubicBezTo>
                    <a:pt x="2402" y="2969"/>
                    <a:pt x="2469" y="2869"/>
                    <a:pt x="2469" y="2736"/>
                  </a:cubicBezTo>
                  <a:cubicBezTo>
                    <a:pt x="2469" y="2636"/>
                    <a:pt x="2402" y="2535"/>
                    <a:pt x="2268" y="2535"/>
                  </a:cubicBezTo>
                  <a:lnTo>
                    <a:pt x="434" y="2535"/>
                  </a:lnTo>
                  <a:lnTo>
                    <a:pt x="434" y="200"/>
                  </a:lnTo>
                  <a:cubicBezTo>
                    <a:pt x="434" y="67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5209981" y="2921245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34" y="0"/>
                  </a:moveTo>
                  <a:cubicBezTo>
                    <a:pt x="101" y="0"/>
                    <a:pt x="1" y="67"/>
                    <a:pt x="1" y="201"/>
                  </a:cubicBezTo>
                  <a:cubicBezTo>
                    <a:pt x="1" y="334"/>
                    <a:pt x="101" y="401"/>
                    <a:pt x="234" y="401"/>
                  </a:cubicBezTo>
                  <a:lnTo>
                    <a:pt x="2069" y="401"/>
                  </a:lnTo>
                  <a:lnTo>
                    <a:pt x="2069" y="2736"/>
                  </a:lnTo>
                  <a:cubicBezTo>
                    <a:pt x="2069" y="2869"/>
                    <a:pt x="2136" y="2969"/>
                    <a:pt x="2269" y="2969"/>
                  </a:cubicBezTo>
                  <a:cubicBezTo>
                    <a:pt x="2336" y="2969"/>
                    <a:pt x="2469" y="2869"/>
                    <a:pt x="2469" y="2736"/>
                  </a:cubicBezTo>
                  <a:lnTo>
                    <a:pt x="2469" y="201"/>
                  </a:lnTo>
                  <a:cubicBezTo>
                    <a:pt x="2469" y="67"/>
                    <a:pt x="2403" y="0"/>
                    <a:pt x="2269" y="0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563295" y="2921245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01" y="0"/>
                  </a:moveTo>
                  <a:cubicBezTo>
                    <a:pt x="68" y="0"/>
                    <a:pt x="1" y="67"/>
                    <a:pt x="1" y="201"/>
                  </a:cubicBezTo>
                  <a:lnTo>
                    <a:pt x="1" y="2736"/>
                  </a:lnTo>
                  <a:cubicBezTo>
                    <a:pt x="1" y="2869"/>
                    <a:pt x="68" y="2969"/>
                    <a:pt x="201" y="2969"/>
                  </a:cubicBezTo>
                  <a:cubicBezTo>
                    <a:pt x="335" y="2969"/>
                    <a:pt x="401" y="2869"/>
                    <a:pt x="401" y="2736"/>
                  </a:cubicBezTo>
                  <a:lnTo>
                    <a:pt x="401" y="401"/>
                  </a:lnTo>
                  <a:lnTo>
                    <a:pt x="2236" y="401"/>
                  </a:lnTo>
                  <a:cubicBezTo>
                    <a:pt x="2369" y="401"/>
                    <a:pt x="2469" y="334"/>
                    <a:pt x="2469" y="201"/>
                  </a:cubicBezTo>
                  <a:cubicBezTo>
                    <a:pt x="2469" y="67"/>
                    <a:pt x="2369" y="0"/>
                    <a:pt x="2236" y="0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5209981" y="3564994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269" y="1"/>
                  </a:moveTo>
                  <a:cubicBezTo>
                    <a:pt x="2136" y="1"/>
                    <a:pt x="2069" y="67"/>
                    <a:pt x="2069" y="201"/>
                  </a:cubicBezTo>
                  <a:lnTo>
                    <a:pt x="2069" y="2536"/>
                  </a:lnTo>
                  <a:lnTo>
                    <a:pt x="234" y="2536"/>
                  </a:lnTo>
                  <a:cubicBezTo>
                    <a:pt x="101" y="2536"/>
                    <a:pt x="1" y="2636"/>
                    <a:pt x="1" y="2736"/>
                  </a:cubicBezTo>
                  <a:cubicBezTo>
                    <a:pt x="1" y="2869"/>
                    <a:pt x="101" y="2969"/>
                    <a:pt x="234" y="2969"/>
                  </a:cubicBezTo>
                  <a:lnTo>
                    <a:pt x="2269" y="2969"/>
                  </a:lnTo>
                  <a:cubicBezTo>
                    <a:pt x="2336" y="2969"/>
                    <a:pt x="2469" y="2869"/>
                    <a:pt x="2469" y="2736"/>
                  </a:cubicBezTo>
                  <a:lnTo>
                    <a:pt x="2469" y="201"/>
                  </a:lnTo>
                  <a:cubicBezTo>
                    <a:pt x="2469" y="67"/>
                    <a:pt x="2403" y="1"/>
                    <a:pt x="2269" y="1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563295" y="3564994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01" y="1"/>
                  </a:moveTo>
                  <a:cubicBezTo>
                    <a:pt x="68" y="1"/>
                    <a:pt x="1" y="67"/>
                    <a:pt x="1" y="201"/>
                  </a:cubicBezTo>
                  <a:lnTo>
                    <a:pt x="1" y="2736"/>
                  </a:lnTo>
                  <a:cubicBezTo>
                    <a:pt x="1" y="2869"/>
                    <a:pt x="68" y="2969"/>
                    <a:pt x="201" y="2969"/>
                  </a:cubicBezTo>
                  <a:lnTo>
                    <a:pt x="2236" y="2969"/>
                  </a:lnTo>
                  <a:cubicBezTo>
                    <a:pt x="2369" y="2969"/>
                    <a:pt x="2469" y="2869"/>
                    <a:pt x="2469" y="2736"/>
                  </a:cubicBezTo>
                  <a:cubicBezTo>
                    <a:pt x="2469" y="2636"/>
                    <a:pt x="2369" y="2536"/>
                    <a:pt x="2236" y="2536"/>
                  </a:cubicBezTo>
                  <a:lnTo>
                    <a:pt x="401" y="2536"/>
                  </a:lnTo>
                  <a:lnTo>
                    <a:pt x="401" y="201"/>
                  </a:lnTo>
                  <a:cubicBezTo>
                    <a:pt x="401" y="67"/>
                    <a:pt x="335" y="1"/>
                    <a:pt x="201" y="1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3555239" y="2878831"/>
              <a:ext cx="108328" cy="130213"/>
            </a:xfrm>
            <a:custGeom>
              <a:avLst/>
              <a:gdLst/>
              <a:ahLst/>
              <a:cxnLst/>
              <a:rect l="l" t="t" r="r" b="b"/>
              <a:pathLst>
                <a:path w="2470" h="2969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34"/>
                    <a:pt x="201" y="434"/>
                  </a:cubicBezTo>
                  <a:lnTo>
                    <a:pt x="2036" y="434"/>
                  </a:lnTo>
                  <a:lnTo>
                    <a:pt x="2036" y="2769"/>
                  </a:lnTo>
                  <a:cubicBezTo>
                    <a:pt x="2036" y="2869"/>
                    <a:pt x="2136" y="2969"/>
                    <a:pt x="2269" y="2969"/>
                  </a:cubicBezTo>
                  <a:cubicBezTo>
                    <a:pt x="2369" y="2969"/>
                    <a:pt x="2469" y="2869"/>
                    <a:pt x="2469" y="2769"/>
                  </a:cubicBezTo>
                  <a:lnTo>
                    <a:pt x="2469" y="200"/>
                  </a:lnTo>
                  <a:cubicBezTo>
                    <a:pt x="2469" y="100"/>
                    <a:pt x="2369" y="0"/>
                    <a:pt x="2269" y="0"/>
                  </a:cubicBez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2286779" y="2878831"/>
              <a:ext cx="106837" cy="130213"/>
            </a:xfrm>
            <a:custGeom>
              <a:avLst/>
              <a:gdLst/>
              <a:ahLst/>
              <a:cxnLst/>
              <a:rect l="l" t="t" r="r" b="b"/>
              <a:pathLst>
                <a:path w="2436" h="2969" extrusionOk="0">
                  <a:moveTo>
                    <a:pt x="200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2769"/>
                  </a:lnTo>
                  <a:cubicBezTo>
                    <a:pt x="0" y="2869"/>
                    <a:pt x="67" y="2969"/>
                    <a:pt x="200" y="2969"/>
                  </a:cubicBezTo>
                  <a:cubicBezTo>
                    <a:pt x="334" y="2969"/>
                    <a:pt x="401" y="2869"/>
                    <a:pt x="401" y="2769"/>
                  </a:cubicBezTo>
                  <a:lnTo>
                    <a:pt x="401" y="434"/>
                  </a:lnTo>
                  <a:lnTo>
                    <a:pt x="2235" y="434"/>
                  </a:lnTo>
                  <a:cubicBezTo>
                    <a:pt x="2369" y="434"/>
                    <a:pt x="2435" y="334"/>
                    <a:pt x="2435" y="200"/>
                  </a:cubicBezTo>
                  <a:cubicBezTo>
                    <a:pt x="2435" y="100"/>
                    <a:pt x="2369" y="0"/>
                    <a:pt x="2235" y="0"/>
                  </a:cubicBez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3555239" y="3851758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269" y="1"/>
                  </a:moveTo>
                  <a:cubicBezTo>
                    <a:pt x="2136" y="1"/>
                    <a:pt x="2036" y="101"/>
                    <a:pt x="2036" y="201"/>
                  </a:cubicBezTo>
                  <a:lnTo>
                    <a:pt x="2036" y="2536"/>
                  </a:lnTo>
                  <a:lnTo>
                    <a:pt x="201" y="2536"/>
                  </a:lnTo>
                  <a:cubicBezTo>
                    <a:pt x="101" y="2536"/>
                    <a:pt x="1" y="2636"/>
                    <a:pt x="1" y="2769"/>
                  </a:cubicBezTo>
                  <a:cubicBezTo>
                    <a:pt x="1" y="2869"/>
                    <a:pt x="101" y="2969"/>
                    <a:pt x="201" y="2969"/>
                  </a:cubicBezTo>
                  <a:lnTo>
                    <a:pt x="2269" y="2969"/>
                  </a:lnTo>
                  <a:cubicBezTo>
                    <a:pt x="2369" y="2969"/>
                    <a:pt x="2469" y="2869"/>
                    <a:pt x="2469" y="2769"/>
                  </a:cubicBezTo>
                  <a:lnTo>
                    <a:pt x="2469" y="201"/>
                  </a:lnTo>
                  <a:cubicBezTo>
                    <a:pt x="2469" y="101"/>
                    <a:pt x="2369" y="1"/>
                    <a:pt x="2269" y="1"/>
                  </a:cubicBez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2288227" y="3851758"/>
              <a:ext cx="108328" cy="130257"/>
            </a:xfrm>
            <a:custGeom>
              <a:avLst/>
              <a:gdLst/>
              <a:ahLst/>
              <a:cxnLst/>
              <a:rect l="l" t="t" r="r" b="b"/>
              <a:pathLst>
                <a:path w="2470" h="2970" extrusionOk="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lnTo>
                    <a:pt x="1" y="2769"/>
                  </a:lnTo>
                  <a:cubicBezTo>
                    <a:pt x="1" y="2869"/>
                    <a:pt x="67" y="2969"/>
                    <a:pt x="201" y="2969"/>
                  </a:cubicBezTo>
                  <a:lnTo>
                    <a:pt x="2236" y="2969"/>
                  </a:lnTo>
                  <a:cubicBezTo>
                    <a:pt x="2369" y="2969"/>
                    <a:pt x="2469" y="2869"/>
                    <a:pt x="2469" y="2769"/>
                  </a:cubicBezTo>
                  <a:cubicBezTo>
                    <a:pt x="2469" y="2636"/>
                    <a:pt x="2369" y="2536"/>
                    <a:pt x="2236" y="2536"/>
                  </a:cubicBezTo>
                  <a:lnTo>
                    <a:pt x="401" y="2536"/>
                  </a:lnTo>
                  <a:lnTo>
                    <a:pt x="401" y="201"/>
                  </a:lnTo>
                  <a:cubicBezTo>
                    <a:pt x="401" y="101"/>
                    <a:pt x="334" y="1"/>
                    <a:pt x="201" y="1"/>
                  </a:cubicBezTo>
                  <a:close/>
                </a:path>
              </a:pathLst>
            </a:custGeom>
            <a:solidFill>
              <a:srgbClr val="CA8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7174909" y="3838599"/>
              <a:ext cx="27850" cy="26358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501" y="0"/>
                  </a:moveTo>
                  <a:cubicBezTo>
                    <a:pt x="467" y="0"/>
                    <a:pt x="401" y="67"/>
                    <a:pt x="401" y="100"/>
                  </a:cubicBezTo>
                  <a:lnTo>
                    <a:pt x="401" y="434"/>
                  </a:lnTo>
                  <a:lnTo>
                    <a:pt x="67" y="434"/>
                  </a:lnTo>
                  <a:cubicBezTo>
                    <a:pt x="34" y="434"/>
                    <a:pt x="0" y="467"/>
                    <a:pt x="0" y="501"/>
                  </a:cubicBezTo>
                  <a:cubicBezTo>
                    <a:pt x="0" y="567"/>
                    <a:pt x="34" y="601"/>
                    <a:pt x="67" y="601"/>
                  </a:cubicBezTo>
                  <a:lnTo>
                    <a:pt x="501" y="601"/>
                  </a:lnTo>
                  <a:cubicBezTo>
                    <a:pt x="568" y="601"/>
                    <a:pt x="634" y="567"/>
                    <a:pt x="568" y="501"/>
                  </a:cubicBezTo>
                  <a:lnTo>
                    <a:pt x="568" y="100"/>
                  </a:lnTo>
                  <a:cubicBezTo>
                    <a:pt x="568" y="67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6648183" y="3857635"/>
              <a:ext cx="481380" cy="7324"/>
            </a:xfrm>
            <a:custGeom>
              <a:avLst/>
              <a:gdLst/>
              <a:ahLst/>
              <a:cxnLst/>
              <a:rect l="l" t="t" r="r" b="b"/>
              <a:pathLst>
                <a:path w="10976" h="167" extrusionOk="0">
                  <a:moveTo>
                    <a:pt x="68" y="0"/>
                  </a:moveTo>
                  <a:cubicBezTo>
                    <a:pt x="34" y="0"/>
                    <a:pt x="1" y="33"/>
                    <a:pt x="1" y="67"/>
                  </a:cubicBezTo>
                  <a:cubicBezTo>
                    <a:pt x="1" y="133"/>
                    <a:pt x="34" y="167"/>
                    <a:pt x="68" y="167"/>
                  </a:cubicBezTo>
                  <a:lnTo>
                    <a:pt x="868" y="167"/>
                  </a:lnTo>
                  <a:cubicBezTo>
                    <a:pt x="902" y="167"/>
                    <a:pt x="968" y="133"/>
                    <a:pt x="968" y="67"/>
                  </a:cubicBezTo>
                  <a:cubicBezTo>
                    <a:pt x="968" y="33"/>
                    <a:pt x="902" y="0"/>
                    <a:pt x="868" y="0"/>
                  </a:cubicBezTo>
                  <a:close/>
                  <a:moveTo>
                    <a:pt x="2069" y="0"/>
                  </a:moveTo>
                  <a:cubicBezTo>
                    <a:pt x="2036" y="0"/>
                    <a:pt x="2002" y="33"/>
                    <a:pt x="2002" y="67"/>
                  </a:cubicBezTo>
                  <a:cubicBezTo>
                    <a:pt x="2002" y="133"/>
                    <a:pt x="2036" y="167"/>
                    <a:pt x="2069" y="167"/>
                  </a:cubicBezTo>
                  <a:lnTo>
                    <a:pt x="2870" y="167"/>
                  </a:lnTo>
                  <a:cubicBezTo>
                    <a:pt x="2903" y="167"/>
                    <a:pt x="2970" y="133"/>
                    <a:pt x="2970" y="67"/>
                  </a:cubicBezTo>
                  <a:cubicBezTo>
                    <a:pt x="2970" y="33"/>
                    <a:pt x="2903" y="0"/>
                    <a:pt x="2870" y="0"/>
                  </a:cubicBezTo>
                  <a:close/>
                  <a:moveTo>
                    <a:pt x="4070" y="0"/>
                  </a:moveTo>
                  <a:cubicBezTo>
                    <a:pt x="4037" y="0"/>
                    <a:pt x="4004" y="33"/>
                    <a:pt x="4004" y="67"/>
                  </a:cubicBezTo>
                  <a:cubicBezTo>
                    <a:pt x="4004" y="133"/>
                    <a:pt x="4037" y="167"/>
                    <a:pt x="4070" y="167"/>
                  </a:cubicBezTo>
                  <a:lnTo>
                    <a:pt x="4871" y="167"/>
                  </a:lnTo>
                  <a:cubicBezTo>
                    <a:pt x="4904" y="167"/>
                    <a:pt x="4971" y="133"/>
                    <a:pt x="4971" y="67"/>
                  </a:cubicBezTo>
                  <a:cubicBezTo>
                    <a:pt x="4971" y="33"/>
                    <a:pt x="4904" y="0"/>
                    <a:pt x="4871" y="0"/>
                  </a:cubicBezTo>
                  <a:close/>
                  <a:moveTo>
                    <a:pt x="6072" y="0"/>
                  </a:moveTo>
                  <a:cubicBezTo>
                    <a:pt x="6039" y="0"/>
                    <a:pt x="6005" y="33"/>
                    <a:pt x="6005" y="67"/>
                  </a:cubicBezTo>
                  <a:cubicBezTo>
                    <a:pt x="6005" y="133"/>
                    <a:pt x="6039" y="167"/>
                    <a:pt x="6072" y="167"/>
                  </a:cubicBezTo>
                  <a:lnTo>
                    <a:pt x="6872" y="167"/>
                  </a:lnTo>
                  <a:cubicBezTo>
                    <a:pt x="6973" y="167"/>
                    <a:pt x="6973" y="133"/>
                    <a:pt x="6973" y="67"/>
                  </a:cubicBezTo>
                  <a:cubicBezTo>
                    <a:pt x="6973" y="33"/>
                    <a:pt x="6906" y="0"/>
                    <a:pt x="6872" y="0"/>
                  </a:cubicBezTo>
                  <a:close/>
                  <a:moveTo>
                    <a:pt x="8073" y="0"/>
                  </a:moveTo>
                  <a:cubicBezTo>
                    <a:pt x="8040" y="0"/>
                    <a:pt x="8007" y="33"/>
                    <a:pt x="8007" y="67"/>
                  </a:cubicBezTo>
                  <a:cubicBezTo>
                    <a:pt x="8007" y="133"/>
                    <a:pt x="8040" y="167"/>
                    <a:pt x="8073" y="167"/>
                  </a:cubicBezTo>
                  <a:lnTo>
                    <a:pt x="8874" y="167"/>
                  </a:lnTo>
                  <a:cubicBezTo>
                    <a:pt x="8974" y="167"/>
                    <a:pt x="8974" y="133"/>
                    <a:pt x="8974" y="67"/>
                  </a:cubicBezTo>
                  <a:cubicBezTo>
                    <a:pt x="8974" y="33"/>
                    <a:pt x="8907" y="0"/>
                    <a:pt x="8874" y="0"/>
                  </a:cubicBezTo>
                  <a:close/>
                  <a:moveTo>
                    <a:pt x="10075" y="0"/>
                  </a:moveTo>
                  <a:cubicBezTo>
                    <a:pt x="10041" y="0"/>
                    <a:pt x="10008" y="33"/>
                    <a:pt x="10008" y="67"/>
                  </a:cubicBezTo>
                  <a:cubicBezTo>
                    <a:pt x="10008" y="133"/>
                    <a:pt x="10041" y="167"/>
                    <a:pt x="10075" y="167"/>
                  </a:cubicBezTo>
                  <a:lnTo>
                    <a:pt x="10875" y="167"/>
                  </a:lnTo>
                  <a:cubicBezTo>
                    <a:pt x="10975" y="167"/>
                    <a:pt x="10975" y="133"/>
                    <a:pt x="10975" y="67"/>
                  </a:cubicBezTo>
                  <a:cubicBezTo>
                    <a:pt x="10975" y="33"/>
                    <a:pt x="10909" y="0"/>
                    <a:pt x="10875" y="0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6576514" y="3838599"/>
              <a:ext cx="26358" cy="26358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00" y="0"/>
                  </a:moveTo>
                  <a:cubicBezTo>
                    <a:pt x="34" y="0"/>
                    <a:pt x="0" y="67"/>
                    <a:pt x="0" y="100"/>
                  </a:cubicBezTo>
                  <a:lnTo>
                    <a:pt x="0" y="501"/>
                  </a:lnTo>
                  <a:cubicBezTo>
                    <a:pt x="0" y="567"/>
                    <a:pt x="34" y="601"/>
                    <a:pt x="100" y="601"/>
                  </a:cubicBezTo>
                  <a:lnTo>
                    <a:pt x="501" y="601"/>
                  </a:lnTo>
                  <a:cubicBezTo>
                    <a:pt x="534" y="601"/>
                    <a:pt x="601" y="567"/>
                    <a:pt x="601" y="501"/>
                  </a:cubicBezTo>
                  <a:cubicBezTo>
                    <a:pt x="601" y="467"/>
                    <a:pt x="534" y="434"/>
                    <a:pt x="501" y="434"/>
                  </a:cubicBezTo>
                  <a:lnTo>
                    <a:pt x="167" y="434"/>
                  </a:lnTo>
                  <a:lnTo>
                    <a:pt x="167" y="100"/>
                  </a:lnTo>
                  <a:cubicBezTo>
                    <a:pt x="167" y="67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6576514" y="2635929"/>
              <a:ext cx="7368" cy="1154329"/>
            </a:xfrm>
            <a:custGeom>
              <a:avLst/>
              <a:gdLst/>
              <a:ahLst/>
              <a:cxnLst/>
              <a:rect l="l" t="t" r="r" b="b"/>
              <a:pathLst>
                <a:path w="168" h="26320" extrusionOk="0">
                  <a:moveTo>
                    <a:pt x="100" y="1"/>
                  </a:moveTo>
                  <a:cubicBezTo>
                    <a:pt x="34" y="1"/>
                    <a:pt x="0" y="34"/>
                    <a:pt x="0" y="67"/>
                  </a:cubicBezTo>
                  <a:lnTo>
                    <a:pt x="0" y="901"/>
                  </a:lnTo>
                  <a:cubicBezTo>
                    <a:pt x="0" y="968"/>
                    <a:pt x="34" y="1001"/>
                    <a:pt x="100" y="1001"/>
                  </a:cubicBezTo>
                  <a:cubicBezTo>
                    <a:pt x="134" y="1001"/>
                    <a:pt x="167" y="968"/>
                    <a:pt x="167" y="901"/>
                  </a:cubicBezTo>
                  <a:lnTo>
                    <a:pt x="167" y="67"/>
                  </a:lnTo>
                  <a:cubicBezTo>
                    <a:pt x="167" y="34"/>
                    <a:pt x="134" y="1"/>
                    <a:pt x="100" y="1"/>
                  </a:cubicBezTo>
                  <a:close/>
                  <a:moveTo>
                    <a:pt x="100" y="2069"/>
                  </a:moveTo>
                  <a:cubicBezTo>
                    <a:pt x="34" y="2069"/>
                    <a:pt x="0" y="2136"/>
                    <a:pt x="0" y="2169"/>
                  </a:cubicBezTo>
                  <a:lnTo>
                    <a:pt x="0" y="3003"/>
                  </a:lnTo>
                  <a:cubicBezTo>
                    <a:pt x="0" y="3036"/>
                    <a:pt x="34" y="3070"/>
                    <a:pt x="100" y="3070"/>
                  </a:cubicBezTo>
                  <a:cubicBezTo>
                    <a:pt x="134" y="3070"/>
                    <a:pt x="167" y="3036"/>
                    <a:pt x="167" y="3003"/>
                  </a:cubicBezTo>
                  <a:lnTo>
                    <a:pt x="167" y="2169"/>
                  </a:lnTo>
                  <a:cubicBezTo>
                    <a:pt x="167" y="2102"/>
                    <a:pt x="134" y="2069"/>
                    <a:pt x="100" y="2069"/>
                  </a:cubicBezTo>
                  <a:close/>
                  <a:moveTo>
                    <a:pt x="100" y="4204"/>
                  </a:moveTo>
                  <a:cubicBezTo>
                    <a:pt x="34" y="4204"/>
                    <a:pt x="0" y="4237"/>
                    <a:pt x="0" y="4304"/>
                  </a:cubicBezTo>
                  <a:lnTo>
                    <a:pt x="0" y="5138"/>
                  </a:lnTo>
                  <a:cubicBezTo>
                    <a:pt x="0" y="5171"/>
                    <a:pt x="34" y="5204"/>
                    <a:pt x="100" y="5204"/>
                  </a:cubicBezTo>
                  <a:cubicBezTo>
                    <a:pt x="134" y="5204"/>
                    <a:pt x="167" y="5171"/>
                    <a:pt x="167" y="5138"/>
                  </a:cubicBezTo>
                  <a:lnTo>
                    <a:pt x="167" y="4304"/>
                  </a:lnTo>
                  <a:cubicBezTo>
                    <a:pt x="167" y="4237"/>
                    <a:pt x="134" y="4204"/>
                    <a:pt x="100" y="4204"/>
                  </a:cubicBezTo>
                  <a:close/>
                  <a:moveTo>
                    <a:pt x="100" y="6339"/>
                  </a:moveTo>
                  <a:cubicBezTo>
                    <a:pt x="34" y="6339"/>
                    <a:pt x="0" y="6372"/>
                    <a:pt x="0" y="6405"/>
                  </a:cubicBezTo>
                  <a:lnTo>
                    <a:pt x="0" y="7239"/>
                  </a:lnTo>
                  <a:cubicBezTo>
                    <a:pt x="0" y="7306"/>
                    <a:pt x="34" y="7339"/>
                    <a:pt x="100" y="7339"/>
                  </a:cubicBezTo>
                  <a:cubicBezTo>
                    <a:pt x="134" y="7339"/>
                    <a:pt x="167" y="7306"/>
                    <a:pt x="167" y="7239"/>
                  </a:cubicBezTo>
                  <a:lnTo>
                    <a:pt x="167" y="6405"/>
                  </a:lnTo>
                  <a:cubicBezTo>
                    <a:pt x="167" y="6372"/>
                    <a:pt x="134" y="6339"/>
                    <a:pt x="100" y="6339"/>
                  </a:cubicBezTo>
                  <a:close/>
                  <a:moveTo>
                    <a:pt x="100" y="8407"/>
                  </a:moveTo>
                  <a:cubicBezTo>
                    <a:pt x="34" y="8407"/>
                    <a:pt x="0" y="8473"/>
                    <a:pt x="0" y="8507"/>
                  </a:cubicBezTo>
                  <a:lnTo>
                    <a:pt x="0" y="9341"/>
                  </a:lnTo>
                  <a:cubicBezTo>
                    <a:pt x="0" y="9374"/>
                    <a:pt x="34" y="9407"/>
                    <a:pt x="100" y="9407"/>
                  </a:cubicBezTo>
                  <a:cubicBezTo>
                    <a:pt x="134" y="9407"/>
                    <a:pt x="167" y="9374"/>
                    <a:pt x="167" y="9341"/>
                  </a:cubicBezTo>
                  <a:lnTo>
                    <a:pt x="167" y="8507"/>
                  </a:lnTo>
                  <a:cubicBezTo>
                    <a:pt x="167" y="8473"/>
                    <a:pt x="134" y="8407"/>
                    <a:pt x="100" y="8407"/>
                  </a:cubicBezTo>
                  <a:close/>
                  <a:moveTo>
                    <a:pt x="100" y="10542"/>
                  </a:moveTo>
                  <a:cubicBezTo>
                    <a:pt x="34" y="10542"/>
                    <a:pt x="0" y="10575"/>
                    <a:pt x="0" y="10642"/>
                  </a:cubicBezTo>
                  <a:lnTo>
                    <a:pt x="0" y="11476"/>
                  </a:lnTo>
                  <a:cubicBezTo>
                    <a:pt x="0" y="11509"/>
                    <a:pt x="34" y="11542"/>
                    <a:pt x="100" y="11542"/>
                  </a:cubicBezTo>
                  <a:cubicBezTo>
                    <a:pt x="134" y="11542"/>
                    <a:pt x="167" y="11509"/>
                    <a:pt x="167" y="11476"/>
                  </a:cubicBezTo>
                  <a:lnTo>
                    <a:pt x="167" y="10642"/>
                  </a:lnTo>
                  <a:cubicBezTo>
                    <a:pt x="167" y="10575"/>
                    <a:pt x="134" y="10542"/>
                    <a:pt x="100" y="10542"/>
                  </a:cubicBezTo>
                  <a:close/>
                  <a:moveTo>
                    <a:pt x="100" y="12676"/>
                  </a:moveTo>
                  <a:cubicBezTo>
                    <a:pt x="34" y="12676"/>
                    <a:pt x="0" y="12710"/>
                    <a:pt x="0" y="12743"/>
                  </a:cubicBezTo>
                  <a:lnTo>
                    <a:pt x="0" y="13577"/>
                  </a:lnTo>
                  <a:cubicBezTo>
                    <a:pt x="0" y="13644"/>
                    <a:pt x="34" y="13677"/>
                    <a:pt x="100" y="13677"/>
                  </a:cubicBezTo>
                  <a:cubicBezTo>
                    <a:pt x="134" y="13677"/>
                    <a:pt x="167" y="13577"/>
                    <a:pt x="167" y="13577"/>
                  </a:cubicBezTo>
                  <a:lnTo>
                    <a:pt x="167" y="12743"/>
                  </a:lnTo>
                  <a:cubicBezTo>
                    <a:pt x="167" y="12710"/>
                    <a:pt x="134" y="12676"/>
                    <a:pt x="100" y="12676"/>
                  </a:cubicBezTo>
                  <a:close/>
                  <a:moveTo>
                    <a:pt x="100" y="14745"/>
                  </a:moveTo>
                  <a:cubicBezTo>
                    <a:pt x="34" y="14745"/>
                    <a:pt x="0" y="14811"/>
                    <a:pt x="0" y="14845"/>
                  </a:cubicBezTo>
                  <a:lnTo>
                    <a:pt x="0" y="15679"/>
                  </a:lnTo>
                  <a:cubicBezTo>
                    <a:pt x="0" y="15712"/>
                    <a:pt x="34" y="15745"/>
                    <a:pt x="100" y="15745"/>
                  </a:cubicBezTo>
                  <a:cubicBezTo>
                    <a:pt x="134" y="15745"/>
                    <a:pt x="167" y="15712"/>
                    <a:pt x="167" y="15679"/>
                  </a:cubicBezTo>
                  <a:lnTo>
                    <a:pt x="167" y="14845"/>
                  </a:lnTo>
                  <a:cubicBezTo>
                    <a:pt x="167" y="14811"/>
                    <a:pt x="134" y="14745"/>
                    <a:pt x="100" y="14745"/>
                  </a:cubicBezTo>
                  <a:close/>
                  <a:moveTo>
                    <a:pt x="100" y="16879"/>
                  </a:moveTo>
                  <a:cubicBezTo>
                    <a:pt x="34" y="16879"/>
                    <a:pt x="0" y="16913"/>
                    <a:pt x="0" y="16980"/>
                  </a:cubicBezTo>
                  <a:lnTo>
                    <a:pt x="0" y="17813"/>
                  </a:lnTo>
                  <a:cubicBezTo>
                    <a:pt x="0" y="17847"/>
                    <a:pt x="34" y="17880"/>
                    <a:pt x="100" y="17880"/>
                  </a:cubicBezTo>
                  <a:cubicBezTo>
                    <a:pt x="134" y="17880"/>
                    <a:pt x="167" y="17847"/>
                    <a:pt x="167" y="17813"/>
                  </a:cubicBezTo>
                  <a:lnTo>
                    <a:pt x="167" y="16980"/>
                  </a:lnTo>
                  <a:cubicBezTo>
                    <a:pt x="167" y="16913"/>
                    <a:pt x="134" y="16879"/>
                    <a:pt x="100" y="16879"/>
                  </a:cubicBezTo>
                  <a:close/>
                  <a:moveTo>
                    <a:pt x="100" y="19014"/>
                  </a:moveTo>
                  <a:cubicBezTo>
                    <a:pt x="34" y="19014"/>
                    <a:pt x="0" y="19048"/>
                    <a:pt x="0" y="19081"/>
                  </a:cubicBezTo>
                  <a:lnTo>
                    <a:pt x="0" y="19915"/>
                  </a:lnTo>
                  <a:cubicBezTo>
                    <a:pt x="0" y="19982"/>
                    <a:pt x="34" y="20015"/>
                    <a:pt x="100" y="20015"/>
                  </a:cubicBezTo>
                  <a:cubicBezTo>
                    <a:pt x="134" y="20015"/>
                    <a:pt x="167" y="19915"/>
                    <a:pt x="167" y="19915"/>
                  </a:cubicBezTo>
                  <a:lnTo>
                    <a:pt x="167" y="19081"/>
                  </a:lnTo>
                  <a:cubicBezTo>
                    <a:pt x="167" y="19048"/>
                    <a:pt x="134" y="19014"/>
                    <a:pt x="100" y="19014"/>
                  </a:cubicBezTo>
                  <a:close/>
                  <a:moveTo>
                    <a:pt x="100" y="21082"/>
                  </a:moveTo>
                  <a:cubicBezTo>
                    <a:pt x="34" y="21082"/>
                    <a:pt x="0" y="21149"/>
                    <a:pt x="0" y="21183"/>
                  </a:cubicBezTo>
                  <a:lnTo>
                    <a:pt x="0" y="22017"/>
                  </a:lnTo>
                  <a:cubicBezTo>
                    <a:pt x="0" y="22050"/>
                    <a:pt x="34" y="22083"/>
                    <a:pt x="100" y="22083"/>
                  </a:cubicBezTo>
                  <a:cubicBezTo>
                    <a:pt x="134" y="22083"/>
                    <a:pt x="167" y="22050"/>
                    <a:pt x="167" y="22017"/>
                  </a:cubicBezTo>
                  <a:lnTo>
                    <a:pt x="167" y="21183"/>
                  </a:lnTo>
                  <a:cubicBezTo>
                    <a:pt x="167" y="21149"/>
                    <a:pt x="134" y="21082"/>
                    <a:pt x="100" y="21082"/>
                  </a:cubicBezTo>
                  <a:close/>
                  <a:moveTo>
                    <a:pt x="100" y="23217"/>
                  </a:moveTo>
                  <a:cubicBezTo>
                    <a:pt x="34" y="23217"/>
                    <a:pt x="0" y="23251"/>
                    <a:pt x="0" y="23317"/>
                  </a:cubicBezTo>
                  <a:lnTo>
                    <a:pt x="0" y="24151"/>
                  </a:lnTo>
                  <a:cubicBezTo>
                    <a:pt x="0" y="24185"/>
                    <a:pt x="34" y="24218"/>
                    <a:pt x="100" y="24218"/>
                  </a:cubicBezTo>
                  <a:cubicBezTo>
                    <a:pt x="134" y="24218"/>
                    <a:pt x="167" y="24185"/>
                    <a:pt x="167" y="24151"/>
                  </a:cubicBezTo>
                  <a:lnTo>
                    <a:pt x="167" y="23317"/>
                  </a:lnTo>
                  <a:cubicBezTo>
                    <a:pt x="167" y="23251"/>
                    <a:pt x="134" y="23217"/>
                    <a:pt x="100" y="23217"/>
                  </a:cubicBezTo>
                  <a:close/>
                  <a:moveTo>
                    <a:pt x="100" y="25319"/>
                  </a:moveTo>
                  <a:cubicBezTo>
                    <a:pt x="34" y="25319"/>
                    <a:pt x="0" y="25352"/>
                    <a:pt x="0" y="25386"/>
                  </a:cubicBezTo>
                  <a:lnTo>
                    <a:pt x="0" y="26220"/>
                  </a:lnTo>
                  <a:cubicBezTo>
                    <a:pt x="0" y="26253"/>
                    <a:pt x="34" y="26320"/>
                    <a:pt x="100" y="26320"/>
                  </a:cubicBezTo>
                  <a:cubicBezTo>
                    <a:pt x="134" y="26320"/>
                    <a:pt x="167" y="26253"/>
                    <a:pt x="167" y="26220"/>
                  </a:cubicBezTo>
                  <a:lnTo>
                    <a:pt x="167" y="25386"/>
                  </a:lnTo>
                  <a:cubicBezTo>
                    <a:pt x="167" y="25352"/>
                    <a:pt x="134" y="25319"/>
                    <a:pt x="100" y="25319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6576514" y="2561321"/>
              <a:ext cx="26358" cy="24911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00" y="1"/>
                  </a:moveTo>
                  <a:cubicBezTo>
                    <a:pt x="34" y="1"/>
                    <a:pt x="0" y="34"/>
                    <a:pt x="0" y="67"/>
                  </a:cubicBezTo>
                  <a:lnTo>
                    <a:pt x="0" y="501"/>
                  </a:lnTo>
                  <a:cubicBezTo>
                    <a:pt x="0" y="534"/>
                    <a:pt x="34" y="568"/>
                    <a:pt x="100" y="568"/>
                  </a:cubicBezTo>
                  <a:cubicBezTo>
                    <a:pt x="134" y="568"/>
                    <a:pt x="167" y="534"/>
                    <a:pt x="167" y="501"/>
                  </a:cubicBezTo>
                  <a:lnTo>
                    <a:pt x="167" y="167"/>
                  </a:lnTo>
                  <a:lnTo>
                    <a:pt x="501" y="167"/>
                  </a:lnTo>
                  <a:cubicBezTo>
                    <a:pt x="534" y="167"/>
                    <a:pt x="601" y="101"/>
                    <a:pt x="601" y="67"/>
                  </a:cubicBezTo>
                  <a:cubicBezTo>
                    <a:pt x="601" y="34"/>
                    <a:pt x="534" y="1"/>
                    <a:pt x="501" y="1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6648183" y="2561321"/>
              <a:ext cx="481380" cy="7368"/>
            </a:xfrm>
            <a:custGeom>
              <a:avLst/>
              <a:gdLst/>
              <a:ahLst/>
              <a:cxnLst/>
              <a:rect l="l" t="t" r="r" b="b"/>
              <a:pathLst>
                <a:path w="10976" h="168" extrusionOk="0">
                  <a:moveTo>
                    <a:pt x="68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" y="101"/>
                    <a:pt x="34" y="167"/>
                    <a:pt x="68" y="167"/>
                  </a:cubicBezTo>
                  <a:lnTo>
                    <a:pt x="868" y="167"/>
                  </a:lnTo>
                  <a:cubicBezTo>
                    <a:pt x="902" y="167"/>
                    <a:pt x="968" y="101"/>
                    <a:pt x="968" y="67"/>
                  </a:cubicBezTo>
                  <a:cubicBezTo>
                    <a:pt x="968" y="34"/>
                    <a:pt x="902" y="1"/>
                    <a:pt x="868" y="1"/>
                  </a:cubicBezTo>
                  <a:close/>
                  <a:moveTo>
                    <a:pt x="2069" y="1"/>
                  </a:moveTo>
                  <a:cubicBezTo>
                    <a:pt x="2036" y="1"/>
                    <a:pt x="2002" y="34"/>
                    <a:pt x="2002" y="67"/>
                  </a:cubicBezTo>
                  <a:cubicBezTo>
                    <a:pt x="2002" y="101"/>
                    <a:pt x="2036" y="167"/>
                    <a:pt x="2069" y="167"/>
                  </a:cubicBezTo>
                  <a:lnTo>
                    <a:pt x="2870" y="167"/>
                  </a:lnTo>
                  <a:cubicBezTo>
                    <a:pt x="2903" y="167"/>
                    <a:pt x="2970" y="101"/>
                    <a:pt x="2970" y="67"/>
                  </a:cubicBezTo>
                  <a:cubicBezTo>
                    <a:pt x="2970" y="34"/>
                    <a:pt x="2903" y="1"/>
                    <a:pt x="2870" y="1"/>
                  </a:cubicBezTo>
                  <a:close/>
                  <a:moveTo>
                    <a:pt x="4070" y="1"/>
                  </a:moveTo>
                  <a:cubicBezTo>
                    <a:pt x="4037" y="1"/>
                    <a:pt x="4004" y="34"/>
                    <a:pt x="4004" y="67"/>
                  </a:cubicBezTo>
                  <a:cubicBezTo>
                    <a:pt x="4004" y="101"/>
                    <a:pt x="4037" y="167"/>
                    <a:pt x="4070" y="167"/>
                  </a:cubicBezTo>
                  <a:lnTo>
                    <a:pt x="4871" y="167"/>
                  </a:lnTo>
                  <a:cubicBezTo>
                    <a:pt x="4904" y="167"/>
                    <a:pt x="4971" y="101"/>
                    <a:pt x="4971" y="67"/>
                  </a:cubicBezTo>
                  <a:cubicBezTo>
                    <a:pt x="4971" y="34"/>
                    <a:pt x="4904" y="1"/>
                    <a:pt x="4871" y="1"/>
                  </a:cubicBezTo>
                  <a:close/>
                  <a:moveTo>
                    <a:pt x="6072" y="1"/>
                  </a:moveTo>
                  <a:cubicBezTo>
                    <a:pt x="6039" y="1"/>
                    <a:pt x="6005" y="34"/>
                    <a:pt x="6005" y="67"/>
                  </a:cubicBezTo>
                  <a:cubicBezTo>
                    <a:pt x="6005" y="101"/>
                    <a:pt x="6039" y="167"/>
                    <a:pt x="6072" y="167"/>
                  </a:cubicBezTo>
                  <a:lnTo>
                    <a:pt x="6872" y="167"/>
                  </a:lnTo>
                  <a:cubicBezTo>
                    <a:pt x="6973" y="167"/>
                    <a:pt x="6973" y="101"/>
                    <a:pt x="6973" y="67"/>
                  </a:cubicBezTo>
                  <a:cubicBezTo>
                    <a:pt x="6973" y="34"/>
                    <a:pt x="6906" y="1"/>
                    <a:pt x="6872" y="1"/>
                  </a:cubicBezTo>
                  <a:close/>
                  <a:moveTo>
                    <a:pt x="8073" y="1"/>
                  </a:moveTo>
                  <a:cubicBezTo>
                    <a:pt x="8040" y="1"/>
                    <a:pt x="8007" y="34"/>
                    <a:pt x="8007" y="67"/>
                  </a:cubicBezTo>
                  <a:cubicBezTo>
                    <a:pt x="8007" y="101"/>
                    <a:pt x="8040" y="167"/>
                    <a:pt x="8073" y="167"/>
                  </a:cubicBezTo>
                  <a:lnTo>
                    <a:pt x="8874" y="167"/>
                  </a:lnTo>
                  <a:cubicBezTo>
                    <a:pt x="8974" y="167"/>
                    <a:pt x="8974" y="101"/>
                    <a:pt x="8974" y="67"/>
                  </a:cubicBezTo>
                  <a:cubicBezTo>
                    <a:pt x="8974" y="34"/>
                    <a:pt x="8907" y="1"/>
                    <a:pt x="8874" y="1"/>
                  </a:cubicBezTo>
                  <a:close/>
                  <a:moveTo>
                    <a:pt x="10075" y="1"/>
                  </a:moveTo>
                  <a:cubicBezTo>
                    <a:pt x="10041" y="1"/>
                    <a:pt x="10008" y="34"/>
                    <a:pt x="10008" y="67"/>
                  </a:cubicBezTo>
                  <a:cubicBezTo>
                    <a:pt x="10008" y="101"/>
                    <a:pt x="10041" y="167"/>
                    <a:pt x="10075" y="167"/>
                  </a:cubicBezTo>
                  <a:lnTo>
                    <a:pt x="10875" y="167"/>
                  </a:lnTo>
                  <a:cubicBezTo>
                    <a:pt x="10975" y="167"/>
                    <a:pt x="10975" y="101"/>
                    <a:pt x="10975" y="67"/>
                  </a:cubicBezTo>
                  <a:cubicBezTo>
                    <a:pt x="10975" y="34"/>
                    <a:pt x="10909" y="1"/>
                    <a:pt x="10875" y="1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174909" y="2561321"/>
              <a:ext cx="27850" cy="24911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67" y="1"/>
                  </a:moveTo>
                  <a:cubicBezTo>
                    <a:pt x="34" y="1"/>
                    <a:pt x="0" y="34"/>
                    <a:pt x="0" y="67"/>
                  </a:cubicBezTo>
                  <a:cubicBezTo>
                    <a:pt x="0" y="101"/>
                    <a:pt x="34" y="167"/>
                    <a:pt x="67" y="167"/>
                  </a:cubicBezTo>
                  <a:lnTo>
                    <a:pt x="401" y="167"/>
                  </a:lnTo>
                  <a:lnTo>
                    <a:pt x="401" y="501"/>
                  </a:lnTo>
                  <a:cubicBezTo>
                    <a:pt x="401" y="534"/>
                    <a:pt x="467" y="568"/>
                    <a:pt x="501" y="568"/>
                  </a:cubicBezTo>
                  <a:cubicBezTo>
                    <a:pt x="568" y="568"/>
                    <a:pt x="634" y="534"/>
                    <a:pt x="568" y="501"/>
                  </a:cubicBezTo>
                  <a:lnTo>
                    <a:pt x="568" y="67"/>
                  </a:lnTo>
                  <a:cubicBezTo>
                    <a:pt x="568" y="34"/>
                    <a:pt x="534" y="1"/>
                    <a:pt x="501" y="1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192453" y="2635929"/>
              <a:ext cx="10307" cy="1154329"/>
            </a:xfrm>
            <a:custGeom>
              <a:avLst/>
              <a:gdLst/>
              <a:ahLst/>
              <a:cxnLst/>
              <a:rect l="l" t="t" r="r" b="b"/>
              <a:pathLst>
                <a:path w="235" h="26320" extrusionOk="0">
                  <a:moveTo>
                    <a:pt x="101" y="1"/>
                  </a:moveTo>
                  <a:cubicBezTo>
                    <a:pt x="67" y="1"/>
                    <a:pt x="1" y="34"/>
                    <a:pt x="1" y="67"/>
                  </a:cubicBezTo>
                  <a:lnTo>
                    <a:pt x="1" y="901"/>
                  </a:lnTo>
                  <a:cubicBezTo>
                    <a:pt x="1" y="968"/>
                    <a:pt x="67" y="1001"/>
                    <a:pt x="101" y="1001"/>
                  </a:cubicBezTo>
                  <a:cubicBezTo>
                    <a:pt x="168" y="1001"/>
                    <a:pt x="234" y="968"/>
                    <a:pt x="168" y="901"/>
                  </a:cubicBezTo>
                  <a:lnTo>
                    <a:pt x="168" y="67"/>
                  </a:lnTo>
                  <a:cubicBezTo>
                    <a:pt x="168" y="34"/>
                    <a:pt x="134" y="1"/>
                    <a:pt x="101" y="1"/>
                  </a:cubicBezTo>
                  <a:close/>
                  <a:moveTo>
                    <a:pt x="101" y="2069"/>
                  </a:moveTo>
                  <a:cubicBezTo>
                    <a:pt x="67" y="2069"/>
                    <a:pt x="1" y="2136"/>
                    <a:pt x="1" y="2169"/>
                  </a:cubicBezTo>
                  <a:lnTo>
                    <a:pt x="1" y="3003"/>
                  </a:lnTo>
                  <a:cubicBezTo>
                    <a:pt x="1" y="3036"/>
                    <a:pt x="67" y="3070"/>
                    <a:pt x="101" y="3070"/>
                  </a:cubicBezTo>
                  <a:cubicBezTo>
                    <a:pt x="168" y="3070"/>
                    <a:pt x="234" y="3036"/>
                    <a:pt x="168" y="3003"/>
                  </a:cubicBezTo>
                  <a:lnTo>
                    <a:pt x="168" y="2169"/>
                  </a:lnTo>
                  <a:cubicBezTo>
                    <a:pt x="168" y="2102"/>
                    <a:pt x="134" y="2069"/>
                    <a:pt x="101" y="2069"/>
                  </a:cubicBezTo>
                  <a:close/>
                  <a:moveTo>
                    <a:pt x="101" y="4204"/>
                  </a:moveTo>
                  <a:cubicBezTo>
                    <a:pt x="67" y="4204"/>
                    <a:pt x="1" y="4237"/>
                    <a:pt x="1" y="4304"/>
                  </a:cubicBezTo>
                  <a:lnTo>
                    <a:pt x="1" y="5138"/>
                  </a:lnTo>
                  <a:cubicBezTo>
                    <a:pt x="1" y="5171"/>
                    <a:pt x="67" y="5204"/>
                    <a:pt x="101" y="5204"/>
                  </a:cubicBezTo>
                  <a:cubicBezTo>
                    <a:pt x="168" y="5204"/>
                    <a:pt x="234" y="5171"/>
                    <a:pt x="168" y="5138"/>
                  </a:cubicBezTo>
                  <a:lnTo>
                    <a:pt x="168" y="4304"/>
                  </a:lnTo>
                  <a:cubicBezTo>
                    <a:pt x="168" y="4237"/>
                    <a:pt x="134" y="4204"/>
                    <a:pt x="101" y="4204"/>
                  </a:cubicBezTo>
                  <a:close/>
                  <a:moveTo>
                    <a:pt x="101" y="6339"/>
                  </a:moveTo>
                  <a:cubicBezTo>
                    <a:pt x="67" y="6339"/>
                    <a:pt x="1" y="6372"/>
                    <a:pt x="1" y="6405"/>
                  </a:cubicBezTo>
                  <a:lnTo>
                    <a:pt x="1" y="7239"/>
                  </a:lnTo>
                  <a:cubicBezTo>
                    <a:pt x="1" y="7306"/>
                    <a:pt x="67" y="7339"/>
                    <a:pt x="101" y="7339"/>
                  </a:cubicBezTo>
                  <a:cubicBezTo>
                    <a:pt x="168" y="7339"/>
                    <a:pt x="234" y="7306"/>
                    <a:pt x="168" y="7239"/>
                  </a:cubicBezTo>
                  <a:lnTo>
                    <a:pt x="168" y="6405"/>
                  </a:lnTo>
                  <a:cubicBezTo>
                    <a:pt x="168" y="6372"/>
                    <a:pt x="134" y="6339"/>
                    <a:pt x="101" y="6339"/>
                  </a:cubicBezTo>
                  <a:close/>
                  <a:moveTo>
                    <a:pt x="101" y="8407"/>
                  </a:moveTo>
                  <a:cubicBezTo>
                    <a:pt x="67" y="8407"/>
                    <a:pt x="1" y="8473"/>
                    <a:pt x="1" y="8507"/>
                  </a:cubicBezTo>
                  <a:lnTo>
                    <a:pt x="1" y="9341"/>
                  </a:lnTo>
                  <a:cubicBezTo>
                    <a:pt x="1" y="9374"/>
                    <a:pt x="67" y="9407"/>
                    <a:pt x="101" y="9407"/>
                  </a:cubicBezTo>
                  <a:cubicBezTo>
                    <a:pt x="168" y="9407"/>
                    <a:pt x="234" y="9374"/>
                    <a:pt x="168" y="9341"/>
                  </a:cubicBezTo>
                  <a:lnTo>
                    <a:pt x="168" y="8507"/>
                  </a:lnTo>
                  <a:cubicBezTo>
                    <a:pt x="168" y="8473"/>
                    <a:pt x="134" y="8407"/>
                    <a:pt x="101" y="8407"/>
                  </a:cubicBezTo>
                  <a:close/>
                  <a:moveTo>
                    <a:pt x="101" y="10542"/>
                  </a:moveTo>
                  <a:cubicBezTo>
                    <a:pt x="67" y="10542"/>
                    <a:pt x="1" y="10575"/>
                    <a:pt x="1" y="10642"/>
                  </a:cubicBezTo>
                  <a:lnTo>
                    <a:pt x="1" y="11476"/>
                  </a:lnTo>
                  <a:cubicBezTo>
                    <a:pt x="1" y="11509"/>
                    <a:pt x="67" y="11542"/>
                    <a:pt x="101" y="11542"/>
                  </a:cubicBezTo>
                  <a:cubicBezTo>
                    <a:pt x="168" y="11542"/>
                    <a:pt x="234" y="11509"/>
                    <a:pt x="168" y="11476"/>
                  </a:cubicBezTo>
                  <a:lnTo>
                    <a:pt x="168" y="10642"/>
                  </a:lnTo>
                  <a:cubicBezTo>
                    <a:pt x="168" y="10575"/>
                    <a:pt x="134" y="10542"/>
                    <a:pt x="101" y="10542"/>
                  </a:cubicBezTo>
                  <a:close/>
                  <a:moveTo>
                    <a:pt x="101" y="12676"/>
                  </a:moveTo>
                  <a:cubicBezTo>
                    <a:pt x="67" y="12676"/>
                    <a:pt x="1" y="12710"/>
                    <a:pt x="1" y="12743"/>
                  </a:cubicBezTo>
                  <a:lnTo>
                    <a:pt x="1" y="13577"/>
                  </a:lnTo>
                  <a:cubicBezTo>
                    <a:pt x="1" y="13644"/>
                    <a:pt x="67" y="13677"/>
                    <a:pt x="101" y="13677"/>
                  </a:cubicBezTo>
                  <a:cubicBezTo>
                    <a:pt x="168" y="13677"/>
                    <a:pt x="234" y="13577"/>
                    <a:pt x="168" y="13577"/>
                  </a:cubicBezTo>
                  <a:lnTo>
                    <a:pt x="168" y="12743"/>
                  </a:lnTo>
                  <a:cubicBezTo>
                    <a:pt x="168" y="12710"/>
                    <a:pt x="134" y="12676"/>
                    <a:pt x="101" y="12676"/>
                  </a:cubicBezTo>
                  <a:close/>
                  <a:moveTo>
                    <a:pt x="101" y="14745"/>
                  </a:moveTo>
                  <a:cubicBezTo>
                    <a:pt x="67" y="14745"/>
                    <a:pt x="1" y="14811"/>
                    <a:pt x="1" y="14845"/>
                  </a:cubicBezTo>
                  <a:lnTo>
                    <a:pt x="1" y="15679"/>
                  </a:lnTo>
                  <a:cubicBezTo>
                    <a:pt x="1" y="15712"/>
                    <a:pt x="67" y="15745"/>
                    <a:pt x="101" y="15745"/>
                  </a:cubicBezTo>
                  <a:cubicBezTo>
                    <a:pt x="168" y="15745"/>
                    <a:pt x="234" y="15712"/>
                    <a:pt x="168" y="15679"/>
                  </a:cubicBezTo>
                  <a:lnTo>
                    <a:pt x="168" y="14845"/>
                  </a:lnTo>
                  <a:cubicBezTo>
                    <a:pt x="168" y="14811"/>
                    <a:pt x="134" y="14745"/>
                    <a:pt x="101" y="14745"/>
                  </a:cubicBezTo>
                  <a:close/>
                  <a:moveTo>
                    <a:pt x="101" y="16879"/>
                  </a:moveTo>
                  <a:cubicBezTo>
                    <a:pt x="67" y="16879"/>
                    <a:pt x="1" y="16913"/>
                    <a:pt x="1" y="16980"/>
                  </a:cubicBezTo>
                  <a:lnTo>
                    <a:pt x="1" y="17813"/>
                  </a:lnTo>
                  <a:cubicBezTo>
                    <a:pt x="1" y="17847"/>
                    <a:pt x="67" y="17880"/>
                    <a:pt x="101" y="17880"/>
                  </a:cubicBezTo>
                  <a:cubicBezTo>
                    <a:pt x="168" y="17880"/>
                    <a:pt x="234" y="17847"/>
                    <a:pt x="168" y="17813"/>
                  </a:cubicBezTo>
                  <a:lnTo>
                    <a:pt x="168" y="16980"/>
                  </a:lnTo>
                  <a:cubicBezTo>
                    <a:pt x="168" y="16913"/>
                    <a:pt x="134" y="16879"/>
                    <a:pt x="101" y="16879"/>
                  </a:cubicBezTo>
                  <a:close/>
                  <a:moveTo>
                    <a:pt x="101" y="19014"/>
                  </a:moveTo>
                  <a:cubicBezTo>
                    <a:pt x="67" y="19014"/>
                    <a:pt x="1" y="19048"/>
                    <a:pt x="1" y="19081"/>
                  </a:cubicBezTo>
                  <a:lnTo>
                    <a:pt x="1" y="19915"/>
                  </a:lnTo>
                  <a:cubicBezTo>
                    <a:pt x="1" y="19982"/>
                    <a:pt x="67" y="20015"/>
                    <a:pt x="101" y="20015"/>
                  </a:cubicBezTo>
                  <a:cubicBezTo>
                    <a:pt x="168" y="20015"/>
                    <a:pt x="234" y="19915"/>
                    <a:pt x="168" y="19915"/>
                  </a:cubicBezTo>
                  <a:lnTo>
                    <a:pt x="168" y="19081"/>
                  </a:lnTo>
                  <a:cubicBezTo>
                    <a:pt x="168" y="19048"/>
                    <a:pt x="134" y="19014"/>
                    <a:pt x="101" y="19014"/>
                  </a:cubicBezTo>
                  <a:close/>
                  <a:moveTo>
                    <a:pt x="101" y="21082"/>
                  </a:moveTo>
                  <a:cubicBezTo>
                    <a:pt x="67" y="21082"/>
                    <a:pt x="1" y="21149"/>
                    <a:pt x="1" y="21183"/>
                  </a:cubicBezTo>
                  <a:lnTo>
                    <a:pt x="1" y="22017"/>
                  </a:lnTo>
                  <a:cubicBezTo>
                    <a:pt x="1" y="22050"/>
                    <a:pt x="67" y="22083"/>
                    <a:pt x="101" y="22083"/>
                  </a:cubicBezTo>
                  <a:cubicBezTo>
                    <a:pt x="168" y="22083"/>
                    <a:pt x="234" y="22050"/>
                    <a:pt x="168" y="22017"/>
                  </a:cubicBezTo>
                  <a:lnTo>
                    <a:pt x="168" y="21183"/>
                  </a:lnTo>
                  <a:cubicBezTo>
                    <a:pt x="168" y="21149"/>
                    <a:pt x="134" y="21082"/>
                    <a:pt x="101" y="21082"/>
                  </a:cubicBezTo>
                  <a:close/>
                  <a:moveTo>
                    <a:pt x="101" y="23217"/>
                  </a:moveTo>
                  <a:cubicBezTo>
                    <a:pt x="67" y="23217"/>
                    <a:pt x="1" y="23251"/>
                    <a:pt x="1" y="23317"/>
                  </a:cubicBezTo>
                  <a:lnTo>
                    <a:pt x="1" y="24151"/>
                  </a:lnTo>
                  <a:cubicBezTo>
                    <a:pt x="1" y="24185"/>
                    <a:pt x="67" y="24218"/>
                    <a:pt x="101" y="24218"/>
                  </a:cubicBezTo>
                  <a:cubicBezTo>
                    <a:pt x="168" y="24218"/>
                    <a:pt x="234" y="24185"/>
                    <a:pt x="168" y="24151"/>
                  </a:cubicBezTo>
                  <a:lnTo>
                    <a:pt x="168" y="23317"/>
                  </a:lnTo>
                  <a:cubicBezTo>
                    <a:pt x="168" y="23251"/>
                    <a:pt x="134" y="23217"/>
                    <a:pt x="101" y="23217"/>
                  </a:cubicBezTo>
                  <a:close/>
                  <a:moveTo>
                    <a:pt x="101" y="25319"/>
                  </a:moveTo>
                  <a:cubicBezTo>
                    <a:pt x="67" y="25319"/>
                    <a:pt x="1" y="25352"/>
                    <a:pt x="1" y="25386"/>
                  </a:cubicBezTo>
                  <a:lnTo>
                    <a:pt x="1" y="26220"/>
                  </a:lnTo>
                  <a:cubicBezTo>
                    <a:pt x="1" y="26253"/>
                    <a:pt x="67" y="26320"/>
                    <a:pt x="101" y="26320"/>
                  </a:cubicBezTo>
                  <a:cubicBezTo>
                    <a:pt x="168" y="26320"/>
                    <a:pt x="234" y="26253"/>
                    <a:pt x="168" y="26220"/>
                  </a:cubicBezTo>
                  <a:lnTo>
                    <a:pt x="168" y="25386"/>
                  </a:lnTo>
                  <a:cubicBezTo>
                    <a:pt x="168" y="25352"/>
                    <a:pt x="134" y="25319"/>
                    <a:pt x="101" y="25319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627683" y="2985633"/>
              <a:ext cx="618873" cy="640802"/>
            </a:xfrm>
            <a:custGeom>
              <a:avLst/>
              <a:gdLst/>
              <a:ahLst/>
              <a:cxnLst/>
              <a:rect l="l" t="t" r="r" b="b"/>
              <a:pathLst>
                <a:path w="14111" h="14611" extrusionOk="0">
                  <a:moveTo>
                    <a:pt x="768" y="0"/>
                  </a:moveTo>
                  <a:cubicBezTo>
                    <a:pt x="735" y="0"/>
                    <a:pt x="701" y="33"/>
                    <a:pt x="701" y="67"/>
                  </a:cubicBezTo>
                  <a:cubicBezTo>
                    <a:pt x="701" y="100"/>
                    <a:pt x="735" y="167"/>
                    <a:pt x="768" y="167"/>
                  </a:cubicBezTo>
                  <a:lnTo>
                    <a:pt x="1602" y="167"/>
                  </a:lnTo>
                  <a:cubicBezTo>
                    <a:pt x="1702" y="167"/>
                    <a:pt x="1702" y="100"/>
                    <a:pt x="1702" y="67"/>
                  </a:cubicBezTo>
                  <a:cubicBezTo>
                    <a:pt x="1702" y="33"/>
                    <a:pt x="1669" y="0"/>
                    <a:pt x="1602" y="0"/>
                  </a:cubicBezTo>
                  <a:close/>
                  <a:moveTo>
                    <a:pt x="2869" y="0"/>
                  </a:moveTo>
                  <a:cubicBezTo>
                    <a:pt x="2836" y="0"/>
                    <a:pt x="2769" y="33"/>
                    <a:pt x="2769" y="67"/>
                  </a:cubicBezTo>
                  <a:cubicBezTo>
                    <a:pt x="2769" y="100"/>
                    <a:pt x="2803" y="167"/>
                    <a:pt x="2869" y="167"/>
                  </a:cubicBezTo>
                  <a:lnTo>
                    <a:pt x="3703" y="167"/>
                  </a:lnTo>
                  <a:cubicBezTo>
                    <a:pt x="3770" y="167"/>
                    <a:pt x="3770" y="100"/>
                    <a:pt x="3770" y="67"/>
                  </a:cubicBezTo>
                  <a:cubicBezTo>
                    <a:pt x="3770" y="33"/>
                    <a:pt x="3737" y="0"/>
                    <a:pt x="3703" y="0"/>
                  </a:cubicBezTo>
                  <a:close/>
                  <a:moveTo>
                    <a:pt x="4938" y="0"/>
                  </a:moveTo>
                  <a:cubicBezTo>
                    <a:pt x="4904" y="0"/>
                    <a:pt x="4871" y="33"/>
                    <a:pt x="4871" y="67"/>
                  </a:cubicBezTo>
                  <a:cubicBezTo>
                    <a:pt x="4871" y="100"/>
                    <a:pt x="4904" y="167"/>
                    <a:pt x="4938" y="167"/>
                  </a:cubicBezTo>
                  <a:lnTo>
                    <a:pt x="5771" y="167"/>
                  </a:lnTo>
                  <a:cubicBezTo>
                    <a:pt x="5872" y="167"/>
                    <a:pt x="5872" y="100"/>
                    <a:pt x="5872" y="67"/>
                  </a:cubicBezTo>
                  <a:cubicBezTo>
                    <a:pt x="5872" y="33"/>
                    <a:pt x="5838" y="0"/>
                    <a:pt x="5771" y="0"/>
                  </a:cubicBezTo>
                  <a:close/>
                  <a:moveTo>
                    <a:pt x="7039" y="0"/>
                  </a:moveTo>
                  <a:cubicBezTo>
                    <a:pt x="7006" y="0"/>
                    <a:pt x="6939" y="33"/>
                    <a:pt x="6939" y="67"/>
                  </a:cubicBezTo>
                  <a:cubicBezTo>
                    <a:pt x="6939" y="100"/>
                    <a:pt x="6972" y="167"/>
                    <a:pt x="7039" y="167"/>
                  </a:cubicBezTo>
                  <a:lnTo>
                    <a:pt x="7873" y="167"/>
                  </a:lnTo>
                  <a:cubicBezTo>
                    <a:pt x="7940" y="167"/>
                    <a:pt x="7940" y="100"/>
                    <a:pt x="7940" y="67"/>
                  </a:cubicBezTo>
                  <a:cubicBezTo>
                    <a:pt x="7940" y="33"/>
                    <a:pt x="7906" y="0"/>
                    <a:pt x="7873" y="0"/>
                  </a:cubicBezTo>
                  <a:close/>
                  <a:moveTo>
                    <a:pt x="9107" y="0"/>
                  </a:moveTo>
                  <a:cubicBezTo>
                    <a:pt x="9074" y="0"/>
                    <a:pt x="9040" y="33"/>
                    <a:pt x="9040" y="67"/>
                  </a:cubicBezTo>
                  <a:cubicBezTo>
                    <a:pt x="9040" y="100"/>
                    <a:pt x="9074" y="167"/>
                    <a:pt x="9107" y="167"/>
                  </a:cubicBezTo>
                  <a:lnTo>
                    <a:pt x="9941" y="167"/>
                  </a:lnTo>
                  <a:cubicBezTo>
                    <a:pt x="10041" y="167"/>
                    <a:pt x="10041" y="100"/>
                    <a:pt x="10041" y="67"/>
                  </a:cubicBezTo>
                  <a:cubicBezTo>
                    <a:pt x="10041" y="33"/>
                    <a:pt x="10008" y="0"/>
                    <a:pt x="9941" y="0"/>
                  </a:cubicBezTo>
                  <a:close/>
                  <a:moveTo>
                    <a:pt x="11209" y="0"/>
                  </a:moveTo>
                  <a:cubicBezTo>
                    <a:pt x="11175" y="0"/>
                    <a:pt x="11109" y="33"/>
                    <a:pt x="11109" y="67"/>
                  </a:cubicBezTo>
                  <a:cubicBezTo>
                    <a:pt x="11109" y="100"/>
                    <a:pt x="11142" y="167"/>
                    <a:pt x="11209" y="167"/>
                  </a:cubicBezTo>
                  <a:lnTo>
                    <a:pt x="12043" y="167"/>
                  </a:lnTo>
                  <a:cubicBezTo>
                    <a:pt x="12109" y="167"/>
                    <a:pt x="12109" y="100"/>
                    <a:pt x="12109" y="67"/>
                  </a:cubicBezTo>
                  <a:cubicBezTo>
                    <a:pt x="12109" y="33"/>
                    <a:pt x="12076" y="0"/>
                    <a:pt x="12043" y="0"/>
                  </a:cubicBezTo>
                  <a:close/>
                  <a:moveTo>
                    <a:pt x="13344" y="0"/>
                  </a:moveTo>
                  <a:cubicBezTo>
                    <a:pt x="13277" y="0"/>
                    <a:pt x="13243" y="33"/>
                    <a:pt x="13243" y="67"/>
                  </a:cubicBezTo>
                  <a:cubicBezTo>
                    <a:pt x="13243" y="100"/>
                    <a:pt x="13277" y="167"/>
                    <a:pt x="13344" y="167"/>
                  </a:cubicBezTo>
                  <a:lnTo>
                    <a:pt x="13944" y="167"/>
                  </a:lnTo>
                  <a:cubicBezTo>
                    <a:pt x="13944" y="200"/>
                    <a:pt x="13977" y="234"/>
                    <a:pt x="14044" y="234"/>
                  </a:cubicBezTo>
                  <a:cubicBezTo>
                    <a:pt x="14077" y="234"/>
                    <a:pt x="14111" y="200"/>
                    <a:pt x="14111" y="200"/>
                  </a:cubicBezTo>
                  <a:lnTo>
                    <a:pt x="14111" y="67"/>
                  </a:lnTo>
                  <a:cubicBezTo>
                    <a:pt x="14111" y="33"/>
                    <a:pt x="14077" y="0"/>
                    <a:pt x="14044" y="0"/>
                  </a:cubicBezTo>
                  <a:close/>
                  <a:moveTo>
                    <a:pt x="67" y="500"/>
                  </a:moveTo>
                  <a:cubicBezTo>
                    <a:pt x="34" y="500"/>
                    <a:pt x="1" y="534"/>
                    <a:pt x="1" y="567"/>
                  </a:cubicBezTo>
                  <a:lnTo>
                    <a:pt x="1" y="1401"/>
                  </a:lnTo>
                  <a:cubicBezTo>
                    <a:pt x="1" y="1434"/>
                    <a:pt x="34" y="1501"/>
                    <a:pt x="67" y="1501"/>
                  </a:cubicBezTo>
                  <a:cubicBezTo>
                    <a:pt x="101" y="1501"/>
                    <a:pt x="167" y="1434"/>
                    <a:pt x="134" y="1401"/>
                  </a:cubicBezTo>
                  <a:lnTo>
                    <a:pt x="134" y="567"/>
                  </a:lnTo>
                  <a:cubicBezTo>
                    <a:pt x="134" y="534"/>
                    <a:pt x="101" y="500"/>
                    <a:pt x="67" y="500"/>
                  </a:cubicBezTo>
                  <a:close/>
                  <a:moveTo>
                    <a:pt x="14044" y="1334"/>
                  </a:moveTo>
                  <a:cubicBezTo>
                    <a:pt x="14011" y="1334"/>
                    <a:pt x="13944" y="1368"/>
                    <a:pt x="13944" y="1401"/>
                  </a:cubicBezTo>
                  <a:lnTo>
                    <a:pt x="13944" y="2235"/>
                  </a:lnTo>
                  <a:cubicBezTo>
                    <a:pt x="13944" y="2268"/>
                    <a:pt x="13977" y="2335"/>
                    <a:pt x="14044" y="2335"/>
                  </a:cubicBezTo>
                  <a:cubicBezTo>
                    <a:pt x="14077" y="2335"/>
                    <a:pt x="14111" y="2268"/>
                    <a:pt x="14111" y="2235"/>
                  </a:cubicBezTo>
                  <a:lnTo>
                    <a:pt x="14111" y="1401"/>
                  </a:lnTo>
                  <a:cubicBezTo>
                    <a:pt x="14111" y="1368"/>
                    <a:pt x="14077" y="1334"/>
                    <a:pt x="14044" y="1334"/>
                  </a:cubicBezTo>
                  <a:close/>
                  <a:moveTo>
                    <a:pt x="67" y="2569"/>
                  </a:moveTo>
                  <a:cubicBezTo>
                    <a:pt x="34" y="2569"/>
                    <a:pt x="1" y="2602"/>
                    <a:pt x="1" y="2669"/>
                  </a:cubicBezTo>
                  <a:lnTo>
                    <a:pt x="1" y="3503"/>
                  </a:lnTo>
                  <a:cubicBezTo>
                    <a:pt x="1" y="3536"/>
                    <a:pt x="34" y="3569"/>
                    <a:pt x="67" y="3569"/>
                  </a:cubicBezTo>
                  <a:cubicBezTo>
                    <a:pt x="101" y="3569"/>
                    <a:pt x="167" y="3536"/>
                    <a:pt x="134" y="3503"/>
                  </a:cubicBezTo>
                  <a:lnTo>
                    <a:pt x="134" y="2669"/>
                  </a:lnTo>
                  <a:cubicBezTo>
                    <a:pt x="134" y="2602"/>
                    <a:pt x="101" y="2569"/>
                    <a:pt x="67" y="2569"/>
                  </a:cubicBezTo>
                  <a:close/>
                  <a:moveTo>
                    <a:pt x="14044" y="3403"/>
                  </a:moveTo>
                  <a:cubicBezTo>
                    <a:pt x="14011" y="3403"/>
                    <a:pt x="13944" y="3436"/>
                    <a:pt x="13944" y="3503"/>
                  </a:cubicBezTo>
                  <a:lnTo>
                    <a:pt x="13944" y="4337"/>
                  </a:lnTo>
                  <a:cubicBezTo>
                    <a:pt x="13944" y="4370"/>
                    <a:pt x="13977" y="4403"/>
                    <a:pt x="14044" y="4403"/>
                  </a:cubicBezTo>
                  <a:cubicBezTo>
                    <a:pt x="14077" y="4403"/>
                    <a:pt x="14111" y="4370"/>
                    <a:pt x="14111" y="4337"/>
                  </a:cubicBezTo>
                  <a:lnTo>
                    <a:pt x="14111" y="3503"/>
                  </a:lnTo>
                  <a:cubicBezTo>
                    <a:pt x="14111" y="3436"/>
                    <a:pt x="14077" y="3403"/>
                    <a:pt x="14044" y="3403"/>
                  </a:cubicBezTo>
                  <a:close/>
                  <a:moveTo>
                    <a:pt x="67" y="4670"/>
                  </a:moveTo>
                  <a:cubicBezTo>
                    <a:pt x="34" y="4670"/>
                    <a:pt x="1" y="4703"/>
                    <a:pt x="1" y="4737"/>
                  </a:cubicBezTo>
                  <a:lnTo>
                    <a:pt x="1" y="5571"/>
                  </a:lnTo>
                  <a:cubicBezTo>
                    <a:pt x="1" y="5604"/>
                    <a:pt x="34" y="5671"/>
                    <a:pt x="67" y="5671"/>
                  </a:cubicBezTo>
                  <a:cubicBezTo>
                    <a:pt x="101" y="5671"/>
                    <a:pt x="167" y="5604"/>
                    <a:pt x="134" y="5571"/>
                  </a:cubicBezTo>
                  <a:lnTo>
                    <a:pt x="134" y="4737"/>
                  </a:lnTo>
                  <a:cubicBezTo>
                    <a:pt x="134" y="4703"/>
                    <a:pt x="101" y="4670"/>
                    <a:pt x="67" y="4670"/>
                  </a:cubicBezTo>
                  <a:close/>
                  <a:moveTo>
                    <a:pt x="14044" y="5504"/>
                  </a:moveTo>
                  <a:cubicBezTo>
                    <a:pt x="14011" y="5504"/>
                    <a:pt x="13944" y="5537"/>
                    <a:pt x="13944" y="5571"/>
                  </a:cubicBezTo>
                  <a:lnTo>
                    <a:pt x="13944" y="6405"/>
                  </a:lnTo>
                  <a:cubicBezTo>
                    <a:pt x="13944" y="6438"/>
                    <a:pt x="13977" y="6505"/>
                    <a:pt x="14044" y="6505"/>
                  </a:cubicBezTo>
                  <a:cubicBezTo>
                    <a:pt x="14077" y="6505"/>
                    <a:pt x="14111" y="6438"/>
                    <a:pt x="14111" y="6405"/>
                  </a:cubicBezTo>
                  <a:lnTo>
                    <a:pt x="14111" y="5571"/>
                  </a:lnTo>
                  <a:cubicBezTo>
                    <a:pt x="14111" y="5537"/>
                    <a:pt x="14077" y="5504"/>
                    <a:pt x="14044" y="5504"/>
                  </a:cubicBezTo>
                  <a:close/>
                  <a:moveTo>
                    <a:pt x="67" y="6738"/>
                  </a:moveTo>
                  <a:cubicBezTo>
                    <a:pt x="34" y="6738"/>
                    <a:pt x="1" y="6772"/>
                    <a:pt x="1" y="6838"/>
                  </a:cubicBezTo>
                  <a:lnTo>
                    <a:pt x="1" y="7672"/>
                  </a:lnTo>
                  <a:cubicBezTo>
                    <a:pt x="1" y="7706"/>
                    <a:pt x="34" y="7739"/>
                    <a:pt x="67" y="7739"/>
                  </a:cubicBezTo>
                  <a:cubicBezTo>
                    <a:pt x="101" y="7739"/>
                    <a:pt x="167" y="7706"/>
                    <a:pt x="134" y="7672"/>
                  </a:cubicBezTo>
                  <a:lnTo>
                    <a:pt x="134" y="6838"/>
                  </a:lnTo>
                  <a:cubicBezTo>
                    <a:pt x="134" y="6772"/>
                    <a:pt x="101" y="6738"/>
                    <a:pt x="67" y="6738"/>
                  </a:cubicBezTo>
                  <a:close/>
                  <a:moveTo>
                    <a:pt x="14044" y="7572"/>
                  </a:moveTo>
                  <a:cubicBezTo>
                    <a:pt x="14011" y="7572"/>
                    <a:pt x="13944" y="7606"/>
                    <a:pt x="13944" y="7672"/>
                  </a:cubicBezTo>
                  <a:lnTo>
                    <a:pt x="13944" y="8506"/>
                  </a:lnTo>
                  <a:cubicBezTo>
                    <a:pt x="13944" y="8540"/>
                    <a:pt x="13977" y="8573"/>
                    <a:pt x="14044" y="8573"/>
                  </a:cubicBezTo>
                  <a:cubicBezTo>
                    <a:pt x="14077" y="8573"/>
                    <a:pt x="14111" y="8540"/>
                    <a:pt x="14111" y="8506"/>
                  </a:cubicBezTo>
                  <a:lnTo>
                    <a:pt x="14111" y="7672"/>
                  </a:lnTo>
                  <a:cubicBezTo>
                    <a:pt x="14111" y="7606"/>
                    <a:pt x="14077" y="7572"/>
                    <a:pt x="14044" y="7572"/>
                  </a:cubicBezTo>
                  <a:close/>
                  <a:moveTo>
                    <a:pt x="67" y="8840"/>
                  </a:moveTo>
                  <a:cubicBezTo>
                    <a:pt x="34" y="8840"/>
                    <a:pt x="1" y="8873"/>
                    <a:pt x="1" y="8906"/>
                  </a:cubicBezTo>
                  <a:lnTo>
                    <a:pt x="1" y="9740"/>
                  </a:lnTo>
                  <a:cubicBezTo>
                    <a:pt x="1" y="9774"/>
                    <a:pt x="34" y="9840"/>
                    <a:pt x="67" y="9840"/>
                  </a:cubicBezTo>
                  <a:cubicBezTo>
                    <a:pt x="101" y="9840"/>
                    <a:pt x="167" y="9774"/>
                    <a:pt x="134" y="9740"/>
                  </a:cubicBezTo>
                  <a:lnTo>
                    <a:pt x="134" y="8906"/>
                  </a:lnTo>
                  <a:cubicBezTo>
                    <a:pt x="134" y="8873"/>
                    <a:pt x="101" y="8840"/>
                    <a:pt x="67" y="8840"/>
                  </a:cubicBezTo>
                  <a:close/>
                  <a:moveTo>
                    <a:pt x="14044" y="9674"/>
                  </a:moveTo>
                  <a:cubicBezTo>
                    <a:pt x="14011" y="9674"/>
                    <a:pt x="13944" y="9707"/>
                    <a:pt x="13944" y="9740"/>
                  </a:cubicBezTo>
                  <a:lnTo>
                    <a:pt x="13944" y="10574"/>
                  </a:lnTo>
                  <a:cubicBezTo>
                    <a:pt x="13944" y="10608"/>
                    <a:pt x="13977" y="10674"/>
                    <a:pt x="14044" y="10674"/>
                  </a:cubicBezTo>
                  <a:cubicBezTo>
                    <a:pt x="14077" y="10674"/>
                    <a:pt x="14111" y="10608"/>
                    <a:pt x="14111" y="10574"/>
                  </a:cubicBezTo>
                  <a:lnTo>
                    <a:pt x="14111" y="9740"/>
                  </a:lnTo>
                  <a:cubicBezTo>
                    <a:pt x="14111" y="9707"/>
                    <a:pt x="14077" y="9674"/>
                    <a:pt x="14044" y="9674"/>
                  </a:cubicBezTo>
                  <a:close/>
                  <a:moveTo>
                    <a:pt x="67" y="10908"/>
                  </a:moveTo>
                  <a:cubicBezTo>
                    <a:pt x="34" y="10908"/>
                    <a:pt x="1" y="10941"/>
                    <a:pt x="1" y="11008"/>
                  </a:cubicBezTo>
                  <a:lnTo>
                    <a:pt x="1" y="11842"/>
                  </a:lnTo>
                  <a:cubicBezTo>
                    <a:pt x="1" y="11875"/>
                    <a:pt x="34" y="11909"/>
                    <a:pt x="67" y="11909"/>
                  </a:cubicBezTo>
                  <a:cubicBezTo>
                    <a:pt x="101" y="11909"/>
                    <a:pt x="167" y="11875"/>
                    <a:pt x="134" y="11842"/>
                  </a:cubicBezTo>
                  <a:lnTo>
                    <a:pt x="134" y="11008"/>
                  </a:lnTo>
                  <a:cubicBezTo>
                    <a:pt x="134" y="10941"/>
                    <a:pt x="101" y="10908"/>
                    <a:pt x="67" y="10908"/>
                  </a:cubicBezTo>
                  <a:close/>
                  <a:moveTo>
                    <a:pt x="14044" y="11742"/>
                  </a:moveTo>
                  <a:cubicBezTo>
                    <a:pt x="14011" y="11742"/>
                    <a:pt x="13944" y="11775"/>
                    <a:pt x="13944" y="11842"/>
                  </a:cubicBezTo>
                  <a:lnTo>
                    <a:pt x="13944" y="12676"/>
                  </a:lnTo>
                  <a:cubicBezTo>
                    <a:pt x="13944" y="12709"/>
                    <a:pt x="13977" y="12743"/>
                    <a:pt x="14044" y="12743"/>
                  </a:cubicBezTo>
                  <a:cubicBezTo>
                    <a:pt x="14077" y="12743"/>
                    <a:pt x="14111" y="12709"/>
                    <a:pt x="14111" y="12676"/>
                  </a:cubicBezTo>
                  <a:lnTo>
                    <a:pt x="14111" y="11842"/>
                  </a:lnTo>
                  <a:cubicBezTo>
                    <a:pt x="14111" y="11775"/>
                    <a:pt x="14077" y="11742"/>
                    <a:pt x="14044" y="11742"/>
                  </a:cubicBezTo>
                  <a:close/>
                  <a:moveTo>
                    <a:pt x="67" y="13009"/>
                  </a:moveTo>
                  <a:cubicBezTo>
                    <a:pt x="34" y="13009"/>
                    <a:pt x="1" y="13043"/>
                    <a:pt x="1" y="13076"/>
                  </a:cubicBezTo>
                  <a:lnTo>
                    <a:pt x="1" y="13910"/>
                  </a:lnTo>
                  <a:cubicBezTo>
                    <a:pt x="1" y="13943"/>
                    <a:pt x="34" y="14010"/>
                    <a:pt x="67" y="14010"/>
                  </a:cubicBezTo>
                  <a:cubicBezTo>
                    <a:pt x="101" y="14010"/>
                    <a:pt x="167" y="13943"/>
                    <a:pt x="134" y="13910"/>
                  </a:cubicBezTo>
                  <a:lnTo>
                    <a:pt x="134" y="13076"/>
                  </a:lnTo>
                  <a:cubicBezTo>
                    <a:pt x="134" y="13043"/>
                    <a:pt x="101" y="13009"/>
                    <a:pt x="67" y="13009"/>
                  </a:cubicBezTo>
                  <a:close/>
                  <a:moveTo>
                    <a:pt x="701" y="14444"/>
                  </a:moveTo>
                  <a:cubicBezTo>
                    <a:pt x="668" y="14444"/>
                    <a:pt x="601" y="14511"/>
                    <a:pt x="601" y="14544"/>
                  </a:cubicBezTo>
                  <a:cubicBezTo>
                    <a:pt x="601" y="14577"/>
                    <a:pt x="668" y="14611"/>
                    <a:pt x="701" y="14611"/>
                  </a:cubicBezTo>
                  <a:lnTo>
                    <a:pt x="1535" y="14611"/>
                  </a:lnTo>
                  <a:cubicBezTo>
                    <a:pt x="1568" y="14611"/>
                    <a:pt x="1602" y="14577"/>
                    <a:pt x="1602" y="14544"/>
                  </a:cubicBezTo>
                  <a:cubicBezTo>
                    <a:pt x="1602" y="14511"/>
                    <a:pt x="1568" y="14444"/>
                    <a:pt x="1535" y="14444"/>
                  </a:cubicBezTo>
                  <a:close/>
                  <a:moveTo>
                    <a:pt x="2769" y="14444"/>
                  </a:moveTo>
                  <a:cubicBezTo>
                    <a:pt x="2736" y="14444"/>
                    <a:pt x="2703" y="14511"/>
                    <a:pt x="2703" y="14544"/>
                  </a:cubicBezTo>
                  <a:cubicBezTo>
                    <a:pt x="2703" y="14577"/>
                    <a:pt x="2736" y="14611"/>
                    <a:pt x="2769" y="14611"/>
                  </a:cubicBezTo>
                  <a:lnTo>
                    <a:pt x="3603" y="14611"/>
                  </a:lnTo>
                  <a:cubicBezTo>
                    <a:pt x="3670" y="14611"/>
                    <a:pt x="3703" y="14577"/>
                    <a:pt x="3703" y="14544"/>
                  </a:cubicBezTo>
                  <a:cubicBezTo>
                    <a:pt x="3703" y="14511"/>
                    <a:pt x="3670" y="14444"/>
                    <a:pt x="3603" y="14444"/>
                  </a:cubicBezTo>
                  <a:close/>
                  <a:moveTo>
                    <a:pt x="4871" y="14444"/>
                  </a:moveTo>
                  <a:cubicBezTo>
                    <a:pt x="4837" y="14444"/>
                    <a:pt x="4771" y="14511"/>
                    <a:pt x="4771" y="14544"/>
                  </a:cubicBezTo>
                  <a:cubicBezTo>
                    <a:pt x="4771" y="14577"/>
                    <a:pt x="4804" y="14611"/>
                    <a:pt x="4871" y="14611"/>
                  </a:cubicBezTo>
                  <a:lnTo>
                    <a:pt x="5705" y="14611"/>
                  </a:lnTo>
                  <a:cubicBezTo>
                    <a:pt x="5738" y="14611"/>
                    <a:pt x="5771" y="14577"/>
                    <a:pt x="5771" y="14544"/>
                  </a:cubicBezTo>
                  <a:cubicBezTo>
                    <a:pt x="5771" y="14511"/>
                    <a:pt x="5738" y="14444"/>
                    <a:pt x="5705" y="14444"/>
                  </a:cubicBezTo>
                  <a:close/>
                  <a:moveTo>
                    <a:pt x="6939" y="14444"/>
                  </a:moveTo>
                  <a:cubicBezTo>
                    <a:pt x="6906" y="14444"/>
                    <a:pt x="6872" y="14511"/>
                    <a:pt x="6872" y="14544"/>
                  </a:cubicBezTo>
                  <a:cubicBezTo>
                    <a:pt x="6872" y="14577"/>
                    <a:pt x="6906" y="14611"/>
                    <a:pt x="6939" y="14611"/>
                  </a:cubicBezTo>
                  <a:lnTo>
                    <a:pt x="7773" y="14611"/>
                  </a:lnTo>
                  <a:cubicBezTo>
                    <a:pt x="7840" y="14611"/>
                    <a:pt x="7873" y="14577"/>
                    <a:pt x="7873" y="14544"/>
                  </a:cubicBezTo>
                  <a:cubicBezTo>
                    <a:pt x="7873" y="14511"/>
                    <a:pt x="7840" y="14444"/>
                    <a:pt x="7773" y="14444"/>
                  </a:cubicBezTo>
                  <a:close/>
                  <a:moveTo>
                    <a:pt x="9040" y="14444"/>
                  </a:moveTo>
                  <a:cubicBezTo>
                    <a:pt x="9007" y="14444"/>
                    <a:pt x="8940" y="14511"/>
                    <a:pt x="8940" y="14544"/>
                  </a:cubicBezTo>
                  <a:cubicBezTo>
                    <a:pt x="8940" y="14577"/>
                    <a:pt x="8974" y="14611"/>
                    <a:pt x="9040" y="14611"/>
                  </a:cubicBezTo>
                  <a:lnTo>
                    <a:pt x="9874" y="14611"/>
                  </a:lnTo>
                  <a:cubicBezTo>
                    <a:pt x="9908" y="14611"/>
                    <a:pt x="9941" y="14577"/>
                    <a:pt x="9941" y="14544"/>
                  </a:cubicBezTo>
                  <a:cubicBezTo>
                    <a:pt x="9941" y="14511"/>
                    <a:pt x="9908" y="14444"/>
                    <a:pt x="9874" y="14444"/>
                  </a:cubicBezTo>
                  <a:close/>
                  <a:moveTo>
                    <a:pt x="11109" y="14444"/>
                  </a:moveTo>
                  <a:cubicBezTo>
                    <a:pt x="11075" y="14444"/>
                    <a:pt x="11042" y="14511"/>
                    <a:pt x="11042" y="14544"/>
                  </a:cubicBezTo>
                  <a:cubicBezTo>
                    <a:pt x="11042" y="14577"/>
                    <a:pt x="11075" y="14611"/>
                    <a:pt x="11109" y="14611"/>
                  </a:cubicBezTo>
                  <a:lnTo>
                    <a:pt x="11943" y="14611"/>
                  </a:lnTo>
                  <a:cubicBezTo>
                    <a:pt x="12009" y="14611"/>
                    <a:pt x="12043" y="14577"/>
                    <a:pt x="12043" y="14544"/>
                  </a:cubicBezTo>
                  <a:cubicBezTo>
                    <a:pt x="12043" y="14511"/>
                    <a:pt x="12009" y="14444"/>
                    <a:pt x="11943" y="14444"/>
                  </a:cubicBezTo>
                  <a:close/>
                  <a:moveTo>
                    <a:pt x="14044" y="13877"/>
                  </a:moveTo>
                  <a:cubicBezTo>
                    <a:pt x="14011" y="13877"/>
                    <a:pt x="13944" y="13910"/>
                    <a:pt x="13944" y="13943"/>
                  </a:cubicBezTo>
                  <a:lnTo>
                    <a:pt x="13944" y="14444"/>
                  </a:lnTo>
                  <a:lnTo>
                    <a:pt x="13210" y="14444"/>
                  </a:lnTo>
                  <a:cubicBezTo>
                    <a:pt x="13177" y="14444"/>
                    <a:pt x="13110" y="14511"/>
                    <a:pt x="13110" y="14544"/>
                  </a:cubicBezTo>
                  <a:cubicBezTo>
                    <a:pt x="13110" y="14577"/>
                    <a:pt x="13143" y="14611"/>
                    <a:pt x="13210" y="14611"/>
                  </a:cubicBezTo>
                  <a:lnTo>
                    <a:pt x="14044" y="14611"/>
                  </a:lnTo>
                  <a:cubicBezTo>
                    <a:pt x="14077" y="14611"/>
                    <a:pt x="14111" y="14577"/>
                    <a:pt x="14111" y="14544"/>
                  </a:cubicBezTo>
                  <a:lnTo>
                    <a:pt x="14111" y="13943"/>
                  </a:lnTo>
                  <a:cubicBezTo>
                    <a:pt x="14111" y="13910"/>
                    <a:pt x="14077" y="13877"/>
                    <a:pt x="14044" y="13877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2476961" y="3083663"/>
              <a:ext cx="1019731" cy="668783"/>
            </a:xfrm>
            <a:custGeom>
              <a:avLst/>
              <a:gdLst/>
              <a:ahLst/>
              <a:cxnLst/>
              <a:rect l="l" t="t" r="r" b="b"/>
              <a:pathLst>
                <a:path w="23251" h="15249" extrusionOk="0">
                  <a:moveTo>
                    <a:pt x="11167" y="1002"/>
                  </a:moveTo>
                  <a:cubicBezTo>
                    <a:pt x="14443" y="1002"/>
                    <a:pt x="17388" y="1255"/>
                    <a:pt x="17580" y="1468"/>
                  </a:cubicBezTo>
                  <a:cubicBezTo>
                    <a:pt x="17880" y="1801"/>
                    <a:pt x="18681" y="5437"/>
                    <a:pt x="18681" y="5437"/>
                  </a:cubicBezTo>
                  <a:cubicBezTo>
                    <a:pt x="18681" y="5437"/>
                    <a:pt x="15045" y="4770"/>
                    <a:pt x="11609" y="4770"/>
                  </a:cubicBezTo>
                  <a:cubicBezTo>
                    <a:pt x="8207" y="4770"/>
                    <a:pt x="4571" y="5437"/>
                    <a:pt x="4571" y="5437"/>
                  </a:cubicBezTo>
                  <a:cubicBezTo>
                    <a:pt x="4571" y="5437"/>
                    <a:pt x="5238" y="1334"/>
                    <a:pt x="5705" y="1301"/>
                  </a:cubicBezTo>
                  <a:cubicBezTo>
                    <a:pt x="7336" y="1083"/>
                    <a:pt x="9305" y="1002"/>
                    <a:pt x="11167" y="1002"/>
                  </a:cubicBezTo>
                  <a:close/>
                  <a:moveTo>
                    <a:pt x="4537" y="7539"/>
                  </a:moveTo>
                  <a:cubicBezTo>
                    <a:pt x="5271" y="7539"/>
                    <a:pt x="5905" y="8173"/>
                    <a:pt x="5905" y="8906"/>
                  </a:cubicBezTo>
                  <a:cubicBezTo>
                    <a:pt x="5905" y="9674"/>
                    <a:pt x="5304" y="10307"/>
                    <a:pt x="4537" y="10307"/>
                  </a:cubicBezTo>
                  <a:cubicBezTo>
                    <a:pt x="3737" y="10307"/>
                    <a:pt x="3170" y="9674"/>
                    <a:pt x="3170" y="8906"/>
                  </a:cubicBezTo>
                  <a:cubicBezTo>
                    <a:pt x="3170" y="8173"/>
                    <a:pt x="3770" y="7539"/>
                    <a:pt x="4537" y="7539"/>
                  </a:cubicBezTo>
                  <a:close/>
                  <a:moveTo>
                    <a:pt x="18614" y="7539"/>
                  </a:moveTo>
                  <a:cubicBezTo>
                    <a:pt x="19381" y="7539"/>
                    <a:pt x="20015" y="8173"/>
                    <a:pt x="20015" y="8906"/>
                  </a:cubicBezTo>
                  <a:cubicBezTo>
                    <a:pt x="20015" y="9674"/>
                    <a:pt x="19415" y="10307"/>
                    <a:pt x="18614" y="10307"/>
                  </a:cubicBezTo>
                  <a:cubicBezTo>
                    <a:pt x="17880" y="10307"/>
                    <a:pt x="17246" y="9674"/>
                    <a:pt x="17246" y="8906"/>
                  </a:cubicBezTo>
                  <a:cubicBezTo>
                    <a:pt x="17246" y="8173"/>
                    <a:pt x="17880" y="7539"/>
                    <a:pt x="18614" y="7539"/>
                  </a:cubicBezTo>
                  <a:close/>
                  <a:moveTo>
                    <a:pt x="14544" y="10307"/>
                  </a:moveTo>
                  <a:cubicBezTo>
                    <a:pt x="14878" y="10307"/>
                    <a:pt x="15178" y="10574"/>
                    <a:pt x="15178" y="10941"/>
                  </a:cubicBezTo>
                  <a:lnTo>
                    <a:pt x="15178" y="11041"/>
                  </a:lnTo>
                  <a:cubicBezTo>
                    <a:pt x="15178" y="11375"/>
                    <a:pt x="14878" y="11675"/>
                    <a:pt x="14544" y="11675"/>
                  </a:cubicBezTo>
                  <a:lnTo>
                    <a:pt x="8674" y="11675"/>
                  </a:lnTo>
                  <a:cubicBezTo>
                    <a:pt x="8340" y="11675"/>
                    <a:pt x="8040" y="11375"/>
                    <a:pt x="8040" y="11041"/>
                  </a:cubicBezTo>
                  <a:lnTo>
                    <a:pt x="8040" y="10941"/>
                  </a:lnTo>
                  <a:cubicBezTo>
                    <a:pt x="8040" y="10574"/>
                    <a:pt x="8340" y="10307"/>
                    <a:pt x="8674" y="10307"/>
                  </a:cubicBezTo>
                  <a:close/>
                  <a:moveTo>
                    <a:pt x="11442" y="0"/>
                  </a:moveTo>
                  <a:cubicBezTo>
                    <a:pt x="8573" y="0"/>
                    <a:pt x="6605" y="167"/>
                    <a:pt x="5905" y="167"/>
                  </a:cubicBezTo>
                  <a:cubicBezTo>
                    <a:pt x="5204" y="167"/>
                    <a:pt x="4737" y="801"/>
                    <a:pt x="4571" y="1301"/>
                  </a:cubicBezTo>
                  <a:cubicBezTo>
                    <a:pt x="4404" y="1801"/>
                    <a:pt x="3503" y="5204"/>
                    <a:pt x="3503" y="5204"/>
                  </a:cubicBezTo>
                  <a:cubicBezTo>
                    <a:pt x="3503" y="5204"/>
                    <a:pt x="3003" y="4703"/>
                    <a:pt x="2603" y="4703"/>
                  </a:cubicBezTo>
                  <a:lnTo>
                    <a:pt x="1001" y="4703"/>
                  </a:lnTo>
                  <a:cubicBezTo>
                    <a:pt x="668" y="4703"/>
                    <a:pt x="1" y="4970"/>
                    <a:pt x="1" y="5804"/>
                  </a:cubicBezTo>
                  <a:cubicBezTo>
                    <a:pt x="1" y="6638"/>
                    <a:pt x="501" y="7005"/>
                    <a:pt x="935" y="7005"/>
                  </a:cubicBezTo>
                  <a:lnTo>
                    <a:pt x="1835" y="7005"/>
                  </a:lnTo>
                  <a:cubicBezTo>
                    <a:pt x="1368" y="7505"/>
                    <a:pt x="1168" y="8206"/>
                    <a:pt x="1168" y="8640"/>
                  </a:cubicBezTo>
                  <a:lnTo>
                    <a:pt x="1168" y="14544"/>
                  </a:lnTo>
                  <a:cubicBezTo>
                    <a:pt x="1168" y="15184"/>
                    <a:pt x="1552" y="15248"/>
                    <a:pt x="1826" y="15248"/>
                  </a:cubicBezTo>
                  <a:cubicBezTo>
                    <a:pt x="1894" y="15248"/>
                    <a:pt x="1955" y="15244"/>
                    <a:pt x="2002" y="15244"/>
                  </a:cubicBezTo>
                  <a:lnTo>
                    <a:pt x="5004" y="15244"/>
                  </a:lnTo>
                  <a:cubicBezTo>
                    <a:pt x="5505" y="15244"/>
                    <a:pt x="5605" y="14877"/>
                    <a:pt x="5605" y="14711"/>
                  </a:cubicBezTo>
                  <a:lnTo>
                    <a:pt x="5605" y="14077"/>
                  </a:lnTo>
                  <a:lnTo>
                    <a:pt x="17613" y="14077"/>
                  </a:lnTo>
                  <a:lnTo>
                    <a:pt x="17613" y="14644"/>
                  </a:lnTo>
                  <a:cubicBezTo>
                    <a:pt x="17613" y="15178"/>
                    <a:pt x="18080" y="15211"/>
                    <a:pt x="18447" y="15211"/>
                  </a:cubicBezTo>
                  <a:lnTo>
                    <a:pt x="21516" y="15211"/>
                  </a:lnTo>
                  <a:cubicBezTo>
                    <a:pt x="22116" y="15211"/>
                    <a:pt x="22050" y="14510"/>
                    <a:pt x="22050" y="14043"/>
                  </a:cubicBezTo>
                  <a:lnTo>
                    <a:pt x="22050" y="10741"/>
                  </a:lnTo>
                  <a:cubicBezTo>
                    <a:pt x="22050" y="9907"/>
                    <a:pt x="22016" y="8006"/>
                    <a:pt x="21883" y="7672"/>
                  </a:cubicBezTo>
                  <a:cubicBezTo>
                    <a:pt x="21716" y="7339"/>
                    <a:pt x="21449" y="6872"/>
                    <a:pt x="21449" y="6872"/>
                  </a:cubicBezTo>
                  <a:lnTo>
                    <a:pt x="22383" y="6872"/>
                  </a:lnTo>
                  <a:cubicBezTo>
                    <a:pt x="22784" y="6872"/>
                    <a:pt x="23251" y="6471"/>
                    <a:pt x="23251" y="5737"/>
                  </a:cubicBezTo>
                  <a:cubicBezTo>
                    <a:pt x="23251" y="5037"/>
                    <a:pt x="22617" y="4670"/>
                    <a:pt x="22250" y="4670"/>
                  </a:cubicBezTo>
                  <a:lnTo>
                    <a:pt x="20515" y="4670"/>
                  </a:lnTo>
                  <a:cubicBezTo>
                    <a:pt x="19948" y="4670"/>
                    <a:pt x="19848" y="5270"/>
                    <a:pt x="19848" y="5270"/>
                  </a:cubicBezTo>
                  <a:cubicBezTo>
                    <a:pt x="19848" y="5270"/>
                    <a:pt x="19348" y="3202"/>
                    <a:pt x="18948" y="1968"/>
                  </a:cubicBezTo>
                  <a:cubicBezTo>
                    <a:pt x="18614" y="667"/>
                    <a:pt x="18180" y="467"/>
                    <a:pt x="17513" y="334"/>
                  </a:cubicBezTo>
                  <a:cubicBezTo>
                    <a:pt x="16846" y="200"/>
                    <a:pt x="14077" y="0"/>
                    <a:pt x="11442" y="0"/>
                  </a:cubicBezTo>
                  <a:close/>
                </a:path>
              </a:pathLst>
            </a:custGeom>
            <a:solidFill>
              <a:srgbClr val="D00BD4">
                <a:alpha val="4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2374545" y="2944667"/>
              <a:ext cx="1209941" cy="958286"/>
            </a:xfrm>
            <a:custGeom>
              <a:avLst/>
              <a:gdLst/>
              <a:ahLst/>
              <a:cxnLst/>
              <a:rect l="l" t="t" r="r" b="b"/>
              <a:pathLst>
                <a:path w="27588" h="21850" extrusionOk="0">
                  <a:moveTo>
                    <a:pt x="1035" y="0"/>
                  </a:moveTo>
                  <a:cubicBezTo>
                    <a:pt x="1001" y="0"/>
                    <a:pt x="935" y="33"/>
                    <a:pt x="935" y="100"/>
                  </a:cubicBezTo>
                  <a:cubicBezTo>
                    <a:pt x="935" y="134"/>
                    <a:pt x="1001" y="167"/>
                    <a:pt x="1035" y="167"/>
                  </a:cubicBezTo>
                  <a:lnTo>
                    <a:pt x="1869" y="167"/>
                  </a:lnTo>
                  <a:cubicBezTo>
                    <a:pt x="1935" y="167"/>
                    <a:pt x="2002" y="134"/>
                    <a:pt x="1935" y="100"/>
                  </a:cubicBezTo>
                  <a:cubicBezTo>
                    <a:pt x="1935" y="33"/>
                    <a:pt x="1902" y="0"/>
                    <a:pt x="1869" y="0"/>
                  </a:cubicBezTo>
                  <a:close/>
                  <a:moveTo>
                    <a:pt x="3103" y="0"/>
                  </a:moveTo>
                  <a:cubicBezTo>
                    <a:pt x="3070" y="0"/>
                    <a:pt x="3036" y="33"/>
                    <a:pt x="3036" y="100"/>
                  </a:cubicBezTo>
                  <a:cubicBezTo>
                    <a:pt x="3036" y="134"/>
                    <a:pt x="3070" y="167"/>
                    <a:pt x="3103" y="167"/>
                  </a:cubicBezTo>
                  <a:lnTo>
                    <a:pt x="3937" y="167"/>
                  </a:lnTo>
                  <a:cubicBezTo>
                    <a:pt x="4037" y="167"/>
                    <a:pt x="4070" y="134"/>
                    <a:pt x="4037" y="100"/>
                  </a:cubicBezTo>
                  <a:cubicBezTo>
                    <a:pt x="4037" y="33"/>
                    <a:pt x="4004" y="0"/>
                    <a:pt x="3937" y="0"/>
                  </a:cubicBezTo>
                  <a:close/>
                  <a:moveTo>
                    <a:pt x="5204" y="0"/>
                  </a:moveTo>
                  <a:cubicBezTo>
                    <a:pt x="5171" y="0"/>
                    <a:pt x="5104" y="33"/>
                    <a:pt x="5104" y="100"/>
                  </a:cubicBezTo>
                  <a:cubicBezTo>
                    <a:pt x="5104" y="134"/>
                    <a:pt x="5171" y="167"/>
                    <a:pt x="5204" y="167"/>
                  </a:cubicBezTo>
                  <a:lnTo>
                    <a:pt x="6038" y="167"/>
                  </a:lnTo>
                  <a:cubicBezTo>
                    <a:pt x="6105" y="167"/>
                    <a:pt x="6172" y="134"/>
                    <a:pt x="6105" y="100"/>
                  </a:cubicBezTo>
                  <a:cubicBezTo>
                    <a:pt x="6105" y="33"/>
                    <a:pt x="6072" y="0"/>
                    <a:pt x="6038" y="0"/>
                  </a:cubicBezTo>
                  <a:close/>
                  <a:moveTo>
                    <a:pt x="7273" y="0"/>
                  </a:moveTo>
                  <a:cubicBezTo>
                    <a:pt x="7239" y="0"/>
                    <a:pt x="7206" y="33"/>
                    <a:pt x="7206" y="100"/>
                  </a:cubicBezTo>
                  <a:cubicBezTo>
                    <a:pt x="7206" y="134"/>
                    <a:pt x="7239" y="167"/>
                    <a:pt x="7273" y="167"/>
                  </a:cubicBezTo>
                  <a:lnTo>
                    <a:pt x="8106" y="167"/>
                  </a:lnTo>
                  <a:cubicBezTo>
                    <a:pt x="8207" y="167"/>
                    <a:pt x="8240" y="134"/>
                    <a:pt x="8207" y="100"/>
                  </a:cubicBezTo>
                  <a:cubicBezTo>
                    <a:pt x="8207" y="33"/>
                    <a:pt x="8173" y="0"/>
                    <a:pt x="8106" y="0"/>
                  </a:cubicBezTo>
                  <a:close/>
                  <a:moveTo>
                    <a:pt x="9374" y="0"/>
                  </a:moveTo>
                  <a:cubicBezTo>
                    <a:pt x="9341" y="0"/>
                    <a:pt x="9274" y="33"/>
                    <a:pt x="9274" y="100"/>
                  </a:cubicBezTo>
                  <a:cubicBezTo>
                    <a:pt x="9274" y="134"/>
                    <a:pt x="9341" y="167"/>
                    <a:pt x="9374" y="167"/>
                  </a:cubicBezTo>
                  <a:lnTo>
                    <a:pt x="10208" y="167"/>
                  </a:lnTo>
                  <a:cubicBezTo>
                    <a:pt x="10275" y="167"/>
                    <a:pt x="10341" y="134"/>
                    <a:pt x="10275" y="100"/>
                  </a:cubicBezTo>
                  <a:cubicBezTo>
                    <a:pt x="10275" y="33"/>
                    <a:pt x="10241" y="0"/>
                    <a:pt x="10208" y="0"/>
                  </a:cubicBezTo>
                  <a:close/>
                  <a:moveTo>
                    <a:pt x="11442" y="0"/>
                  </a:moveTo>
                  <a:cubicBezTo>
                    <a:pt x="11409" y="0"/>
                    <a:pt x="11375" y="33"/>
                    <a:pt x="11375" y="100"/>
                  </a:cubicBezTo>
                  <a:cubicBezTo>
                    <a:pt x="11375" y="134"/>
                    <a:pt x="11409" y="167"/>
                    <a:pt x="11442" y="167"/>
                  </a:cubicBezTo>
                  <a:lnTo>
                    <a:pt x="12276" y="167"/>
                  </a:lnTo>
                  <a:cubicBezTo>
                    <a:pt x="12376" y="167"/>
                    <a:pt x="12410" y="134"/>
                    <a:pt x="12376" y="100"/>
                  </a:cubicBezTo>
                  <a:cubicBezTo>
                    <a:pt x="12376" y="33"/>
                    <a:pt x="12343" y="0"/>
                    <a:pt x="12276" y="0"/>
                  </a:cubicBezTo>
                  <a:close/>
                  <a:moveTo>
                    <a:pt x="13544" y="0"/>
                  </a:moveTo>
                  <a:cubicBezTo>
                    <a:pt x="13510" y="0"/>
                    <a:pt x="13444" y="33"/>
                    <a:pt x="13444" y="100"/>
                  </a:cubicBezTo>
                  <a:cubicBezTo>
                    <a:pt x="13444" y="134"/>
                    <a:pt x="13510" y="167"/>
                    <a:pt x="13544" y="167"/>
                  </a:cubicBezTo>
                  <a:lnTo>
                    <a:pt x="14378" y="167"/>
                  </a:lnTo>
                  <a:cubicBezTo>
                    <a:pt x="14444" y="167"/>
                    <a:pt x="14511" y="134"/>
                    <a:pt x="14444" y="100"/>
                  </a:cubicBezTo>
                  <a:cubicBezTo>
                    <a:pt x="14444" y="33"/>
                    <a:pt x="14411" y="0"/>
                    <a:pt x="14378" y="0"/>
                  </a:cubicBezTo>
                  <a:close/>
                  <a:moveTo>
                    <a:pt x="15612" y="0"/>
                  </a:moveTo>
                  <a:cubicBezTo>
                    <a:pt x="15578" y="0"/>
                    <a:pt x="15545" y="33"/>
                    <a:pt x="15545" y="100"/>
                  </a:cubicBezTo>
                  <a:cubicBezTo>
                    <a:pt x="15545" y="134"/>
                    <a:pt x="15578" y="167"/>
                    <a:pt x="15612" y="167"/>
                  </a:cubicBezTo>
                  <a:lnTo>
                    <a:pt x="16446" y="167"/>
                  </a:lnTo>
                  <a:cubicBezTo>
                    <a:pt x="16546" y="167"/>
                    <a:pt x="16579" y="134"/>
                    <a:pt x="16546" y="100"/>
                  </a:cubicBezTo>
                  <a:cubicBezTo>
                    <a:pt x="16546" y="33"/>
                    <a:pt x="16512" y="0"/>
                    <a:pt x="16446" y="0"/>
                  </a:cubicBezTo>
                  <a:close/>
                  <a:moveTo>
                    <a:pt x="17713" y="0"/>
                  </a:moveTo>
                  <a:cubicBezTo>
                    <a:pt x="17680" y="0"/>
                    <a:pt x="17613" y="33"/>
                    <a:pt x="17613" y="100"/>
                  </a:cubicBezTo>
                  <a:cubicBezTo>
                    <a:pt x="17613" y="134"/>
                    <a:pt x="17680" y="167"/>
                    <a:pt x="17713" y="167"/>
                  </a:cubicBezTo>
                  <a:lnTo>
                    <a:pt x="18547" y="167"/>
                  </a:lnTo>
                  <a:cubicBezTo>
                    <a:pt x="18614" y="167"/>
                    <a:pt x="18681" y="134"/>
                    <a:pt x="18614" y="100"/>
                  </a:cubicBezTo>
                  <a:cubicBezTo>
                    <a:pt x="18614" y="33"/>
                    <a:pt x="18581" y="0"/>
                    <a:pt x="18547" y="0"/>
                  </a:cubicBezTo>
                  <a:close/>
                  <a:moveTo>
                    <a:pt x="19781" y="0"/>
                  </a:moveTo>
                  <a:cubicBezTo>
                    <a:pt x="19748" y="0"/>
                    <a:pt x="19715" y="33"/>
                    <a:pt x="19715" y="100"/>
                  </a:cubicBezTo>
                  <a:cubicBezTo>
                    <a:pt x="19715" y="134"/>
                    <a:pt x="19748" y="167"/>
                    <a:pt x="19781" y="167"/>
                  </a:cubicBezTo>
                  <a:lnTo>
                    <a:pt x="20615" y="167"/>
                  </a:lnTo>
                  <a:cubicBezTo>
                    <a:pt x="20715" y="167"/>
                    <a:pt x="20749" y="134"/>
                    <a:pt x="20715" y="100"/>
                  </a:cubicBezTo>
                  <a:cubicBezTo>
                    <a:pt x="20715" y="33"/>
                    <a:pt x="20682" y="0"/>
                    <a:pt x="20615" y="0"/>
                  </a:cubicBezTo>
                  <a:close/>
                  <a:moveTo>
                    <a:pt x="21883" y="0"/>
                  </a:moveTo>
                  <a:cubicBezTo>
                    <a:pt x="21850" y="0"/>
                    <a:pt x="21783" y="33"/>
                    <a:pt x="21783" y="100"/>
                  </a:cubicBezTo>
                  <a:cubicBezTo>
                    <a:pt x="21783" y="134"/>
                    <a:pt x="21850" y="167"/>
                    <a:pt x="21883" y="167"/>
                  </a:cubicBezTo>
                  <a:lnTo>
                    <a:pt x="22717" y="167"/>
                  </a:lnTo>
                  <a:cubicBezTo>
                    <a:pt x="22784" y="167"/>
                    <a:pt x="22850" y="134"/>
                    <a:pt x="22784" y="100"/>
                  </a:cubicBezTo>
                  <a:cubicBezTo>
                    <a:pt x="22784" y="33"/>
                    <a:pt x="22750" y="0"/>
                    <a:pt x="22717" y="0"/>
                  </a:cubicBezTo>
                  <a:close/>
                  <a:moveTo>
                    <a:pt x="23951" y="0"/>
                  </a:moveTo>
                  <a:cubicBezTo>
                    <a:pt x="23918" y="0"/>
                    <a:pt x="23884" y="33"/>
                    <a:pt x="23884" y="100"/>
                  </a:cubicBezTo>
                  <a:cubicBezTo>
                    <a:pt x="23884" y="134"/>
                    <a:pt x="23918" y="167"/>
                    <a:pt x="23951" y="167"/>
                  </a:cubicBezTo>
                  <a:lnTo>
                    <a:pt x="24785" y="167"/>
                  </a:lnTo>
                  <a:cubicBezTo>
                    <a:pt x="24885" y="167"/>
                    <a:pt x="24918" y="134"/>
                    <a:pt x="24885" y="100"/>
                  </a:cubicBezTo>
                  <a:cubicBezTo>
                    <a:pt x="24885" y="33"/>
                    <a:pt x="24852" y="0"/>
                    <a:pt x="24785" y="0"/>
                  </a:cubicBezTo>
                  <a:close/>
                  <a:moveTo>
                    <a:pt x="26053" y="0"/>
                  </a:moveTo>
                  <a:cubicBezTo>
                    <a:pt x="26019" y="0"/>
                    <a:pt x="25953" y="33"/>
                    <a:pt x="25953" y="100"/>
                  </a:cubicBezTo>
                  <a:cubicBezTo>
                    <a:pt x="25953" y="134"/>
                    <a:pt x="26019" y="167"/>
                    <a:pt x="26053" y="167"/>
                  </a:cubicBezTo>
                  <a:lnTo>
                    <a:pt x="26887" y="167"/>
                  </a:lnTo>
                  <a:cubicBezTo>
                    <a:pt x="26953" y="167"/>
                    <a:pt x="27020" y="134"/>
                    <a:pt x="26953" y="100"/>
                  </a:cubicBezTo>
                  <a:cubicBezTo>
                    <a:pt x="26953" y="33"/>
                    <a:pt x="26920" y="0"/>
                    <a:pt x="26887" y="0"/>
                  </a:cubicBezTo>
                  <a:close/>
                  <a:moveTo>
                    <a:pt x="67" y="300"/>
                  </a:moveTo>
                  <a:cubicBezTo>
                    <a:pt x="34" y="300"/>
                    <a:pt x="1" y="334"/>
                    <a:pt x="1" y="367"/>
                  </a:cubicBezTo>
                  <a:lnTo>
                    <a:pt x="1" y="1201"/>
                  </a:lnTo>
                  <a:cubicBezTo>
                    <a:pt x="1" y="1268"/>
                    <a:pt x="34" y="1301"/>
                    <a:pt x="67" y="1301"/>
                  </a:cubicBezTo>
                  <a:cubicBezTo>
                    <a:pt x="134" y="1301"/>
                    <a:pt x="201" y="1268"/>
                    <a:pt x="134" y="1201"/>
                  </a:cubicBezTo>
                  <a:lnTo>
                    <a:pt x="134" y="367"/>
                  </a:lnTo>
                  <a:cubicBezTo>
                    <a:pt x="134" y="334"/>
                    <a:pt x="101" y="300"/>
                    <a:pt x="67" y="300"/>
                  </a:cubicBezTo>
                  <a:close/>
                  <a:moveTo>
                    <a:pt x="27454" y="667"/>
                  </a:moveTo>
                  <a:cubicBezTo>
                    <a:pt x="27420" y="667"/>
                    <a:pt x="27387" y="701"/>
                    <a:pt x="27387" y="767"/>
                  </a:cubicBezTo>
                  <a:lnTo>
                    <a:pt x="27387" y="1601"/>
                  </a:lnTo>
                  <a:cubicBezTo>
                    <a:pt x="27387" y="1635"/>
                    <a:pt x="27420" y="1668"/>
                    <a:pt x="27454" y="1668"/>
                  </a:cubicBezTo>
                  <a:cubicBezTo>
                    <a:pt x="27520" y="1668"/>
                    <a:pt x="27587" y="1635"/>
                    <a:pt x="27554" y="1601"/>
                  </a:cubicBezTo>
                  <a:lnTo>
                    <a:pt x="27554" y="767"/>
                  </a:lnTo>
                  <a:cubicBezTo>
                    <a:pt x="27554" y="701"/>
                    <a:pt x="27520" y="667"/>
                    <a:pt x="27454" y="667"/>
                  </a:cubicBezTo>
                  <a:close/>
                  <a:moveTo>
                    <a:pt x="67" y="2368"/>
                  </a:moveTo>
                  <a:cubicBezTo>
                    <a:pt x="34" y="2368"/>
                    <a:pt x="1" y="2435"/>
                    <a:pt x="1" y="2469"/>
                  </a:cubicBezTo>
                  <a:lnTo>
                    <a:pt x="1" y="3302"/>
                  </a:lnTo>
                  <a:cubicBezTo>
                    <a:pt x="1" y="3336"/>
                    <a:pt x="34" y="3369"/>
                    <a:pt x="67" y="3369"/>
                  </a:cubicBezTo>
                  <a:cubicBezTo>
                    <a:pt x="134" y="3369"/>
                    <a:pt x="201" y="3336"/>
                    <a:pt x="134" y="3302"/>
                  </a:cubicBezTo>
                  <a:lnTo>
                    <a:pt x="134" y="2469"/>
                  </a:lnTo>
                  <a:cubicBezTo>
                    <a:pt x="134" y="2435"/>
                    <a:pt x="101" y="2368"/>
                    <a:pt x="67" y="2368"/>
                  </a:cubicBezTo>
                  <a:close/>
                  <a:moveTo>
                    <a:pt x="27454" y="2769"/>
                  </a:moveTo>
                  <a:cubicBezTo>
                    <a:pt x="27420" y="2769"/>
                    <a:pt x="27387" y="2802"/>
                    <a:pt x="27387" y="2835"/>
                  </a:cubicBezTo>
                  <a:lnTo>
                    <a:pt x="27387" y="3669"/>
                  </a:lnTo>
                  <a:cubicBezTo>
                    <a:pt x="27387" y="3703"/>
                    <a:pt x="27420" y="3769"/>
                    <a:pt x="27454" y="3769"/>
                  </a:cubicBezTo>
                  <a:cubicBezTo>
                    <a:pt x="27520" y="3769"/>
                    <a:pt x="27587" y="3703"/>
                    <a:pt x="27554" y="3669"/>
                  </a:cubicBezTo>
                  <a:lnTo>
                    <a:pt x="27554" y="2835"/>
                  </a:lnTo>
                  <a:cubicBezTo>
                    <a:pt x="27554" y="2802"/>
                    <a:pt x="27520" y="2769"/>
                    <a:pt x="27454" y="2769"/>
                  </a:cubicBezTo>
                  <a:close/>
                  <a:moveTo>
                    <a:pt x="67" y="4470"/>
                  </a:moveTo>
                  <a:cubicBezTo>
                    <a:pt x="34" y="4470"/>
                    <a:pt x="1" y="4503"/>
                    <a:pt x="1" y="4537"/>
                  </a:cubicBezTo>
                  <a:lnTo>
                    <a:pt x="1" y="5371"/>
                  </a:lnTo>
                  <a:cubicBezTo>
                    <a:pt x="1" y="5437"/>
                    <a:pt x="34" y="5471"/>
                    <a:pt x="67" y="5471"/>
                  </a:cubicBezTo>
                  <a:cubicBezTo>
                    <a:pt x="134" y="5471"/>
                    <a:pt x="201" y="5437"/>
                    <a:pt x="134" y="5371"/>
                  </a:cubicBezTo>
                  <a:lnTo>
                    <a:pt x="134" y="4537"/>
                  </a:lnTo>
                  <a:cubicBezTo>
                    <a:pt x="134" y="4503"/>
                    <a:pt x="101" y="4470"/>
                    <a:pt x="67" y="4470"/>
                  </a:cubicBezTo>
                  <a:close/>
                  <a:moveTo>
                    <a:pt x="27454" y="4837"/>
                  </a:moveTo>
                  <a:cubicBezTo>
                    <a:pt x="27420" y="4837"/>
                    <a:pt x="27387" y="4870"/>
                    <a:pt x="27387" y="4937"/>
                  </a:cubicBezTo>
                  <a:lnTo>
                    <a:pt x="27387" y="5771"/>
                  </a:lnTo>
                  <a:cubicBezTo>
                    <a:pt x="27387" y="5804"/>
                    <a:pt x="27420" y="5838"/>
                    <a:pt x="27454" y="5838"/>
                  </a:cubicBezTo>
                  <a:cubicBezTo>
                    <a:pt x="27520" y="5838"/>
                    <a:pt x="27587" y="5804"/>
                    <a:pt x="27554" y="5771"/>
                  </a:cubicBezTo>
                  <a:lnTo>
                    <a:pt x="27554" y="4937"/>
                  </a:lnTo>
                  <a:cubicBezTo>
                    <a:pt x="27554" y="4870"/>
                    <a:pt x="27520" y="4837"/>
                    <a:pt x="27454" y="4837"/>
                  </a:cubicBezTo>
                  <a:close/>
                  <a:moveTo>
                    <a:pt x="67" y="6538"/>
                  </a:moveTo>
                  <a:cubicBezTo>
                    <a:pt x="34" y="6538"/>
                    <a:pt x="1" y="6605"/>
                    <a:pt x="1" y="6638"/>
                  </a:cubicBezTo>
                  <a:lnTo>
                    <a:pt x="1" y="7472"/>
                  </a:lnTo>
                  <a:cubicBezTo>
                    <a:pt x="1" y="7505"/>
                    <a:pt x="34" y="7539"/>
                    <a:pt x="67" y="7539"/>
                  </a:cubicBezTo>
                  <a:cubicBezTo>
                    <a:pt x="134" y="7539"/>
                    <a:pt x="201" y="7505"/>
                    <a:pt x="134" y="7472"/>
                  </a:cubicBezTo>
                  <a:lnTo>
                    <a:pt x="134" y="6638"/>
                  </a:lnTo>
                  <a:cubicBezTo>
                    <a:pt x="134" y="6605"/>
                    <a:pt x="101" y="6538"/>
                    <a:pt x="67" y="6538"/>
                  </a:cubicBezTo>
                  <a:close/>
                  <a:moveTo>
                    <a:pt x="27454" y="6938"/>
                  </a:moveTo>
                  <a:cubicBezTo>
                    <a:pt x="27420" y="6938"/>
                    <a:pt x="27387" y="6972"/>
                    <a:pt x="27387" y="7005"/>
                  </a:cubicBezTo>
                  <a:lnTo>
                    <a:pt x="27387" y="7839"/>
                  </a:lnTo>
                  <a:cubicBezTo>
                    <a:pt x="27387" y="7872"/>
                    <a:pt x="27420" y="7939"/>
                    <a:pt x="27454" y="7939"/>
                  </a:cubicBezTo>
                  <a:cubicBezTo>
                    <a:pt x="27520" y="7939"/>
                    <a:pt x="27587" y="7872"/>
                    <a:pt x="27554" y="7839"/>
                  </a:cubicBezTo>
                  <a:lnTo>
                    <a:pt x="27554" y="7005"/>
                  </a:lnTo>
                  <a:cubicBezTo>
                    <a:pt x="27554" y="6972"/>
                    <a:pt x="27520" y="6938"/>
                    <a:pt x="27454" y="6938"/>
                  </a:cubicBezTo>
                  <a:close/>
                  <a:moveTo>
                    <a:pt x="67" y="8640"/>
                  </a:moveTo>
                  <a:cubicBezTo>
                    <a:pt x="34" y="8640"/>
                    <a:pt x="1" y="8673"/>
                    <a:pt x="1" y="8706"/>
                  </a:cubicBezTo>
                  <a:lnTo>
                    <a:pt x="1" y="9540"/>
                  </a:lnTo>
                  <a:cubicBezTo>
                    <a:pt x="1" y="9607"/>
                    <a:pt x="34" y="9640"/>
                    <a:pt x="67" y="9640"/>
                  </a:cubicBezTo>
                  <a:cubicBezTo>
                    <a:pt x="134" y="9640"/>
                    <a:pt x="201" y="9607"/>
                    <a:pt x="134" y="9540"/>
                  </a:cubicBezTo>
                  <a:lnTo>
                    <a:pt x="134" y="8706"/>
                  </a:lnTo>
                  <a:cubicBezTo>
                    <a:pt x="134" y="8673"/>
                    <a:pt x="101" y="8640"/>
                    <a:pt x="67" y="8640"/>
                  </a:cubicBezTo>
                  <a:close/>
                  <a:moveTo>
                    <a:pt x="27454" y="9007"/>
                  </a:moveTo>
                  <a:cubicBezTo>
                    <a:pt x="27420" y="9007"/>
                    <a:pt x="27387" y="9040"/>
                    <a:pt x="27387" y="9107"/>
                  </a:cubicBezTo>
                  <a:lnTo>
                    <a:pt x="27387" y="9941"/>
                  </a:lnTo>
                  <a:cubicBezTo>
                    <a:pt x="27387" y="9974"/>
                    <a:pt x="27420" y="10007"/>
                    <a:pt x="27454" y="10007"/>
                  </a:cubicBezTo>
                  <a:cubicBezTo>
                    <a:pt x="27520" y="10007"/>
                    <a:pt x="27587" y="9974"/>
                    <a:pt x="27554" y="9941"/>
                  </a:cubicBezTo>
                  <a:lnTo>
                    <a:pt x="27554" y="9107"/>
                  </a:lnTo>
                  <a:cubicBezTo>
                    <a:pt x="27554" y="9040"/>
                    <a:pt x="27520" y="9007"/>
                    <a:pt x="27454" y="9007"/>
                  </a:cubicBezTo>
                  <a:close/>
                  <a:moveTo>
                    <a:pt x="67" y="10708"/>
                  </a:moveTo>
                  <a:cubicBezTo>
                    <a:pt x="34" y="10708"/>
                    <a:pt x="1" y="10774"/>
                    <a:pt x="1" y="10808"/>
                  </a:cubicBezTo>
                  <a:lnTo>
                    <a:pt x="1" y="11642"/>
                  </a:lnTo>
                  <a:cubicBezTo>
                    <a:pt x="1" y="11675"/>
                    <a:pt x="34" y="11708"/>
                    <a:pt x="67" y="11708"/>
                  </a:cubicBezTo>
                  <a:cubicBezTo>
                    <a:pt x="134" y="11708"/>
                    <a:pt x="201" y="11675"/>
                    <a:pt x="134" y="11642"/>
                  </a:cubicBezTo>
                  <a:lnTo>
                    <a:pt x="134" y="10808"/>
                  </a:lnTo>
                  <a:cubicBezTo>
                    <a:pt x="134" y="10774"/>
                    <a:pt x="101" y="10708"/>
                    <a:pt x="67" y="10708"/>
                  </a:cubicBezTo>
                  <a:close/>
                  <a:moveTo>
                    <a:pt x="27454" y="11108"/>
                  </a:moveTo>
                  <a:cubicBezTo>
                    <a:pt x="27420" y="11108"/>
                    <a:pt x="27387" y="11141"/>
                    <a:pt x="27387" y="11175"/>
                  </a:cubicBezTo>
                  <a:lnTo>
                    <a:pt x="27387" y="12009"/>
                  </a:lnTo>
                  <a:cubicBezTo>
                    <a:pt x="27387" y="12042"/>
                    <a:pt x="27420" y="12109"/>
                    <a:pt x="27454" y="12109"/>
                  </a:cubicBezTo>
                  <a:cubicBezTo>
                    <a:pt x="27520" y="12109"/>
                    <a:pt x="27587" y="12042"/>
                    <a:pt x="27554" y="12009"/>
                  </a:cubicBezTo>
                  <a:lnTo>
                    <a:pt x="27554" y="11175"/>
                  </a:lnTo>
                  <a:cubicBezTo>
                    <a:pt x="27554" y="11141"/>
                    <a:pt x="27520" y="11108"/>
                    <a:pt x="27454" y="11108"/>
                  </a:cubicBezTo>
                  <a:close/>
                  <a:moveTo>
                    <a:pt x="67" y="12809"/>
                  </a:moveTo>
                  <a:cubicBezTo>
                    <a:pt x="34" y="12809"/>
                    <a:pt x="1" y="12843"/>
                    <a:pt x="1" y="12876"/>
                  </a:cubicBezTo>
                  <a:lnTo>
                    <a:pt x="1" y="13710"/>
                  </a:lnTo>
                  <a:cubicBezTo>
                    <a:pt x="1" y="13777"/>
                    <a:pt x="34" y="13810"/>
                    <a:pt x="67" y="13810"/>
                  </a:cubicBezTo>
                  <a:cubicBezTo>
                    <a:pt x="134" y="13810"/>
                    <a:pt x="201" y="13777"/>
                    <a:pt x="134" y="13710"/>
                  </a:cubicBezTo>
                  <a:lnTo>
                    <a:pt x="134" y="12876"/>
                  </a:lnTo>
                  <a:cubicBezTo>
                    <a:pt x="134" y="12843"/>
                    <a:pt x="101" y="12809"/>
                    <a:pt x="67" y="12809"/>
                  </a:cubicBezTo>
                  <a:close/>
                  <a:moveTo>
                    <a:pt x="27454" y="13176"/>
                  </a:moveTo>
                  <a:cubicBezTo>
                    <a:pt x="27420" y="13176"/>
                    <a:pt x="27387" y="13210"/>
                    <a:pt x="27387" y="13276"/>
                  </a:cubicBezTo>
                  <a:lnTo>
                    <a:pt x="27387" y="14110"/>
                  </a:lnTo>
                  <a:cubicBezTo>
                    <a:pt x="27387" y="14144"/>
                    <a:pt x="27420" y="14177"/>
                    <a:pt x="27454" y="14177"/>
                  </a:cubicBezTo>
                  <a:cubicBezTo>
                    <a:pt x="27520" y="14177"/>
                    <a:pt x="27587" y="14144"/>
                    <a:pt x="27554" y="14110"/>
                  </a:cubicBezTo>
                  <a:lnTo>
                    <a:pt x="27554" y="13276"/>
                  </a:lnTo>
                  <a:cubicBezTo>
                    <a:pt x="27554" y="13210"/>
                    <a:pt x="27520" y="13176"/>
                    <a:pt x="27454" y="13176"/>
                  </a:cubicBezTo>
                  <a:close/>
                  <a:moveTo>
                    <a:pt x="67" y="14877"/>
                  </a:moveTo>
                  <a:cubicBezTo>
                    <a:pt x="34" y="14877"/>
                    <a:pt x="1" y="14944"/>
                    <a:pt x="1" y="14978"/>
                  </a:cubicBezTo>
                  <a:lnTo>
                    <a:pt x="1" y="15811"/>
                  </a:lnTo>
                  <a:cubicBezTo>
                    <a:pt x="1" y="15845"/>
                    <a:pt x="34" y="15878"/>
                    <a:pt x="67" y="15878"/>
                  </a:cubicBezTo>
                  <a:cubicBezTo>
                    <a:pt x="134" y="15878"/>
                    <a:pt x="201" y="15845"/>
                    <a:pt x="134" y="15811"/>
                  </a:cubicBezTo>
                  <a:lnTo>
                    <a:pt x="134" y="14978"/>
                  </a:lnTo>
                  <a:cubicBezTo>
                    <a:pt x="134" y="14944"/>
                    <a:pt x="101" y="14877"/>
                    <a:pt x="67" y="14877"/>
                  </a:cubicBezTo>
                  <a:close/>
                  <a:moveTo>
                    <a:pt x="27454" y="15278"/>
                  </a:moveTo>
                  <a:cubicBezTo>
                    <a:pt x="27420" y="15278"/>
                    <a:pt x="27387" y="15311"/>
                    <a:pt x="27387" y="15344"/>
                  </a:cubicBezTo>
                  <a:lnTo>
                    <a:pt x="27387" y="16178"/>
                  </a:lnTo>
                  <a:cubicBezTo>
                    <a:pt x="27387" y="16212"/>
                    <a:pt x="27420" y="16278"/>
                    <a:pt x="27454" y="16278"/>
                  </a:cubicBezTo>
                  <a:cubicBezTo>
                    <a:pt x="27520" y="16278"/>
                    <a:pt x="27587" y="16212"/>
                    <a:pt x="27554" y="16178"/>
                  </a:cubicBezTo>
                  <a:lnTo>
                    <a:pt x="27554" y="15344"/>
                  </a:lnTo>
                  <a:cubicBezTo>
                    <a:pt x="27554" y="15311"/>
                    <a:pt x="27520" y="15278"/>
                    <a:pt x="27454" y="15278"/>
                  </a:cubicBezTo>
                  <a:close/>
                  <a:moveTo>
                    <a:pt x="67" y="16979"/>
                  </a:moveTo>
                  <a:cubicBezTo>
                    <a:pt x="34" y="16979"/>
                    <a:pt x="1" y="17012"/>
                    <a:pt x="1" y="17046"/>
                  </a:cubicBezTo>
                  <a:lnTo>
                    <a:pt x="1" y="17880"/>
                  </a:lnTo>
                  <a:cubicBezTo>
                    <a:pt x="1" y="17946"/>
                    <a:pt x="34" y="17980"/>
                    <a:pt x="67" y="17980"/>
                  </a:cubicBezTo>
                  <a:cubicBezTo>
                    <a:pt x="134" y="17980"/>
                    <a:pt x="201" y="17946"/>
                    <a:pt x="134" y="17880"/>
                  </a:cubicBezTo>
                  <a:lnTo>
                    <a:pt x="134" y="17046"/>
                  </a:lnTo>
                  <a:cubicBezTo>
                    <a:pt x="134" y="17012"/>
                    <a:pt x="101" y="16979"/>
                    <a:pt x="67" y="16979"/>
                  </a:cubicBezTo>
                  <a:close/>
                  <a:moveTo>
                    <a:pt x="27454" y="17346"/>
                  </a:moveTo>
                  <a:cubicBezTo>
                    <a:pt x="27420" y="17346"/>
                    <a:pt x="27387" y="17379"/>
                    <a:pt x="27387" y="17446"/>
                  </a:cubicBezTo>
                  <a:lnTo>
                    <a:pt x="27387" y="18280"/>
                  </a:lnTo>
                  <a:cubicBezTo>
                    <a:pt x="27387" y="18313"/>
                    <a:pt x="27420" y="18347"/>
                    <a:pt x="27454" y="18347"/>
                  </a:cubicBezTo>
                  <a:cubicBezTo>
                    <a:pt x="27520" y="18347"/>
                    <a:pt x="27587" y="18313"/>
                    <a:pt x="27554" y="18280"/>
                  </a:cubicBezTo>
                  <a:lnTo>
                    <a:pt x="27554" y="17446"/>
                  </a:lnTo>
                  <a:cubicBezTo>
                    <a:pt x="27554" y="17379"/>
                    <a:pt x="27520" y="17346"/>
                    <a:pt x="27454" y="17346"/>
                  </a:cubicBezTo>
                  <a:close/>
                  <a:moveTo>
                    <a:pt x="67" y="19047"/>
                  </a:moveTo>
                  <a:cubicBezTo>
                    <a:pt x="34" y="19047"/>
                    <a:pt x="1" y="19114"/>
                    <a:pt x="1" y="19147"/>
                  </a:cubicBezTo>
                  <a:lnTo>
                    <a:pt x="1" y="19981"/>
                  </a:lnTo>
                  <a:cubicBezTo>
                    <a:pt x="1" y="20014"/>
                    <a:pt x="34" y="20048"/>
                    <a:pt x="67" y="20048"/>
                  </a:cubicBezTo>
                  <a:cubicBezTo>
                    <a:pt x="134" y="20048"/>
                    <a:pt x="201" y="20014"/>
                    <a:pt x="134" y="19981"/>
                  </a:cubicBezTo>
                  <a:lnTo>
                    <a:pt x="134" y="19147"/>
                  </a:lnTo>
                  <a:cubicBezTo>
                    <a:pt x="134" y="19114"/>
                    <a:pt x="101" y="19047"/>
                    <a:pt x="67" y="19047"/>
                  </a:cubicBezTo>
                  <a:close/>
                  <a:moveTo>
                    <a:pt x="27454" y="19447"/>
                  </a:moveTo>
                  <a:cubicBezTo>
                    <a:pt x="27420" y="19447"/>
                    <a:pt x="27387" y="19481"/>
                    <a:pt x="27387" y="19514"/>
                  </a:cubicBezTo>
                  <a:lnTo>
                    <a:pt x="27387" y="20348"/>
                  </a:lnTo>
                  <a:cubicBezTo>
                    <a:pt x="27387" y="20381"/>
                    <a:pt x="27420" y="20448"/>
                    <a:pt x="27454" y="20448"/>
                  </a:cubicBezTo>
                  <a:cubicBezTo>
                    <a:pt x="27520" y="20448"/>
                    <a:pt x="27587" y="20381"/>
                    <a:pt x="27554" y="20348"/>
                  </a:cubicBezTo>
                  <a:lnTo>
                    <a:pt x="27554" y="19514"/>
                  </a:lnTo>
                  <a:cubicBezTo>
                    <a:pt x="27554" y="19481"/>
                    <a:pt x="27520" y="19447"/>
                    <a:pt x="27454" y="19447"/>
                  </a:cubicBezTo>
                  <a:close/>
                  <a:moveTo>
                    <a:pt x="67" y="21149"/>
                  </a:moveTo>
                  <a:cubicBezTo>
                    <a:pt x="34" y="21149"/>
                    <a:pt x="1" y="21182"/>
                    <a:pt x="1" y="21215"/>
                  </a:cubicBezTo>
                  <a:lnTo>
                    <a:pt x="1" y="21782"/>
                  </a:lnTo>
                  <a:cubicBezTo>
                    <a:pt x="1" y="21816"/>
                    <a:pt x="34" y="21849"/>
                    <a:pt x="67" y="21849"/>
                  </a:cubicBezTo>
                  <a:lnTo>
                    <a:pt x="368" y="21849"/>
                  </a:lnTo>
                  <a:cubicBezTo>
                    <a:pt x="401" y="21849"/>
                    <a:pt x="501" y="21816"/>
                    <a:pt x="401" y="21749"/>
                  </a:cubicBezTo>
                  <a:cubicBezTo>
                    <a:pt x="401" y="21716"/>
                    <a:pt x="368" y="21682"/>
                    <a:pt x="334" y="21682"/>
                  </a:cubicBezTo>
                  <a:lnTo>
                    <a:pt x="134" y="21682"/>
                  </a:lnTo>
                  <a:lnTo>
                    <a:pt x="134" y="21215"/>
                  </a:lnTo>
                  <a:cubicBezTo>
                    <a:pt x="134" y="21182"/>
                    <a:pt x="101" y="21149"/>
                    <a:pt x="67" y="21149"/>
                  </a:cubicBezTo>
                  <a:close/>
                  <a:moveTo>
                    <a:pt x="1602" y="21682"/>
                  </a:moveTo>
                  <a:cubicBezTo>
                    <a:pt x="1568" y="21682"/>
                    <a:pt x="1535" y="21716"/>
                    <a:pt x="1535" y="21782"/>
                  </a:cubicBezTo>
                  <a:cubicBezTo>
                    <a:pt x="1535" y="21816"/>
                    <a:pt x="1568" y="21849"/>
                    <a:pt x="1602" y="21849"/>
                  </a:cubicBezTo>
                  <a:lnTo>
                    <a:pt x="2436" y="21849"/>
                  </a:lnTo>
                  <a:cubicBezTo>
                    <a:pt x="2502" y="21849"/>
                    <a:pt x="2569" y="21816"/>
                    <a:pt x="2536" y="21782"/>
                  </a:cubicBezTo>
                  <a:cubicBezTo>
                    <a:pt x="2536" y="21716"/>
                    <a:pt x="2469" y="21682"/>
                    <a:pt x="2436" y="21682"/>
                  </a:cubicBezTo>
                  <a:close/>
                  <a:moveTo>
                    <a:pt x="3703" y="21682"/>
                  </a:moveTo>
                  <a:cubicBezTo>
                    <a:pt x="3670" y="21682"/>
                    <a:pt x="3603" y="21716"/>
                    <a:pt x="3603" y="21782"/>
                  </a:cubicBezTo>
                  <a:cubicBezTo>
                    <a:pt x="3603" y="21816"/>
                    <a:pt x="3670" y="21849"/>
                    <a:pt x="3703" y="21849"/>
                  </a:cubicBezTo>
                  <a:lnTo>
                    <a:pt x="4537" y="21849"/>
                  </a:lnTo>
                  <a:cubicBezTo>
                    <a:pt x="4571" y="21849"/>
                    <a:pt x="4671" y="21816"/>
                    <a:pt x="4604" y="21782"/>
                  </a:cubicBezTo>
                  <a:cubicBezTo>
                    <a:pt x="4604" y="21716"/>
                    <a:pt x="4571" y="21682"/>
                    <a:pt x="4537" y="21682"/>
                  </a:cubicBezTo>
                  <a:close/>
                  <a:moveTo>
                    <a:pt x="5771" y="21682"/>
                  </a:moveTo>
                  <a:cubicBezTo>
                    <a:pt x="5738" y="21682"/>
                    <a:pt x="5705" y="21716"/>
                    <a:pt x="5705" y="21782"/>
                  </a:cubicBezTo>
                  <a:cubicBezTo>
                    <a:pt x="5705" y="21816"/>
                    <a:pt x="5738" y="21849"/>
                    <a:pt x="5771" y="21849"/>
                  </a:cubicBezTo>
                  <a:lnTo>
                    <a:pt x="6605" y="21849"/>
                  </a:lnTo>
                  <a:cubicBezTo>
                    <a:pt x="6672" y="21849"/>
                    <a:pt x="6739" y="21816"/>
                    <a:pt x="6705" y="21782"/>
                  </a:cubicBezTo>
                  <a:cubicBezTo>
                    <a:pt x="6705" y="21716"/>
                    <a:pt x="6639" y="21682"/>
                    <a:pt x="6605" y="21682"/>
                  </a:cubicBezTo>
                  <a:close/>
                  <a:moveTo>
                    <a:pt x="7873" y="21682"/>
                  </a:moveTo>
                  <a:cubicBezTo>
                    <a:pt x="7840" y="21682"/>
                    <a:pt x="7773" y="21716"/>
                    <a:pt x="7773" y="21782"/>
                  </a:cubicBezTo>
                  <a:cubicBezTo>
                    <a:pt x="7773" y="21816"/>
                    <a:pt x="7840" y="21849"/>
                    <a:pt x="7873" y="21849"/>
                  </a:cubicBezTo>
                  <a:lnTo>
                    <a:pt x="8707" y="21849"/>
                  </a:lnTo>
                  <a:cubicBezTo>
                    <a:pt x="8740" y="21849"/>
                    <a:pt x="8840" y="21816"/>
                    <a:pt x="8774" y="21782"/>
                  </a:cubicBezTo>
                  <a:cubicBezTo>
                    <a:pt x="8774" y="21716"/>
                    <a:pt x="8740" y="21682"/>
                    <a:pt x="8707" y="21682"/>
                  </a:cubicBezTo>
                  <a:close/>
                  <a:moveTo>
                    <a:pt x="9941" y="21682"/>
                  </a:moveTo>
                  <a:cubicBezTo>
                    <a:pt x="9908" y="21682"/>
                    <a:pt x="9874" y="21716"/>
                    <a:pt x="9874" y="21782"/>
                  </a:cubicBezTo>
                  <a:cubicBezTo>
                    <a:pt x="9874" y="21816"/>
                    <a:pt x="9908" y="21849"/>
                    <a:pt x="9941" y="21849"/>
                  </a:cubicBezTo>
                  <a:lnTo>
                    <a:pt x="10775" y="21849"/>
                  </a:lnTo>
                  <a:cubicBezTo>
                    <a:pt x="10842" y="21849"/>
                    <a:pt x="10908" y="21816"/>
                    <a:pt x="10875" y="21782"/>
                  </a:cubicBezTo>
                  <a:cubicBezTo>
                    <a:pt x="10875" y="21716"/>
                    <a:pt x="10808" y="21682"/>
                    <a:pt x="10775" y="21682"/>
                  </a:cubicBezTo>
                  <a:close/>
                  <a:moveTo>
                    <a:pt x="12043" y="21682"/>
                  </a:moveTo>
                  <a:cubicBezTo>
                    <a:pt x="12009" y="21682"/>
                    <a:pt x="11943" y="21716"/>
                    <a:pt x="11943" y="21782"/>
                  </a:cubicBezTo>
                  <a:cubicBezTo>
                    <a:pt x="11943" y="21816"/>
                    <a:pt x="12009" y="21849"/>
                    <a:pt x="12043" y="21849"/>
                  </a:cubicBezTo>
                  <a:lnTo>
                    <a:pt x="12877" y="21849"/>
                  </a:lnTo>
                  <a:cubicBezTo>
                    <a:pt x="12910" y="21849"/>
                    <a:pt x="13010" y="21816"/>
                    <a:pt x="12943" y="21782"/>
                  </a:cubicBezTo>
                  <a:cubicBezTo>
                    <a:pt x="12943" y="21716"/>
                    <a:pt x="12910" y="21682"/>
                    <a:pt x="12877" y="21682"/>
                  </a:cubicBezTo>
                  <a:close/>
                  <a:moveTo>
                    <a:pt x="14111" y="21682"/>
                  </a:moveTo>
                  <a:cubicBezTo>
                    <a:pt x="14077" y="21682"/>
                    <a:pt x="14044" y="21716"/>
                    <a:pt x="14044" y="21782"/>
                  </a:cubicBezTo>
                  <a:cubicBezTo>
                    <a:pt x="14044" y="21816"/>
                    <a:pt x="14077" y="21849"/>
                    <a:pt x="14111" y="21849"/>
                  </a:cubicBezTo>
                  <a:lnTo>
                    <a:pt x="14945" y="21849"/>
                  </a:lnTo>
                  <a:cubicBezTo>
                    <a:pt x="15011" y="21849"/>
                    <a:pt x="15078" y="21816"/>
                    <a:pt x="15045" y="21782"/>
                  </a:cubicBezTo>
                  <a:cubicBezTo>
                    <a:pt x="15045" y="21716"/>
                    <a:pt x="15011" y="21682"/>
                    <a:pt x="14945" y="21682"/>
                  </a:cubicBezTo>
                  <a:close/>
                  <a:moveTo>
                    <a:pt x="16212" y="21682"/>
                  </a:moveTo>
                  <a:cubicBezTo>
                    <a:pt x="16179" y="21682"/>
                    <a:pt x="16112" y="21716"/>
                    <a:pt x="16112" y="21782"/>
                  </a:cubicBezTo>
                  <a:cubicBezTo>
                    <a:pt x="16112" y="21816"/>
                    <a:pt x="16179" y="21849"/>
                    <a:pt x="16212" y="21849"/>
                  </a:cubicBezTo>
                  <a:lnTo>
                    <a:pt x="17046" y="21849"/>
                  </a:lnTo>
                  <a:cubicBezTo>
                    <a:pt x="17080" y="21849"/>
                    <a:pt x="17180" y="21816"/>
                    <a:pt x="17113" y="21782"/>
                  </a:cubicBezTo>
                  <a:cubicBezTo>
                    <a:pt x="17113" y="21716"/>
                    <a:pt x="17080" y="21682"/>
                    <a:pt x="17046" y="21682"/>
                  </a:cubicBezTo>
                  <a:close/>
                  <a:moveTo>
                    <a:pt x="18280" y="21682"/>
                  </a:moveTo>
                  <a:cubicBezTo>
                    <a:pt x="18247" y="21682"/>
                    <a:pt x="18214" y="21716"/>
                    <a:pt x="18214" y="21782"/>
                  </a:cubicBezTo>
                  <a:cubicBezTo>
                    <a:pt x="18214" y="21816"/>
                    <a:pt x="18247" y="21849"/>
                    <a:pt x="18280" y="21849"/>
                  </a:cubicBezTo>
                  <a:lnTo>
                    <a:pt x="19114" y="21849"/>
                  </a:lnTo>
                  <a:cubicBezTo>
                    <a:pt x="19181" y="21849"/>
                    <a:pt x="19248" y="21816"/>
                    <a:pt x="19214" y="21782"/>
                  </a:cubicBezTo>
                  <a:cubicBezTo>
                    <a:pt x="19214" y="21716"/>
                    <a:pt x="19181" y="21682"/>
                    <a:pt x="19114" y="21682"/>
                  </a:cubicBezTo>
                  <a:close/>
                  <a:moveTo>
                    <a:pt x="20382" y="21682"/>
                  </a:moveTo>
                  <a:cubicBezTo>
                    <a:pt x="20349" y="21682"/>
                    <a:pt x="20282" y="21716"/>
                    <a:pt x="20282" y="21782"/>
                  </a:cubicBezTo>
                  <a:cubicBezTo>
                    <a:pt x="20282" y="21816"/>
                    <a:pt x="20349" y="21849"/>
                    <a:pt x="20382" y="21849"/>
                  </a:cubicBezTo>
                  <a:lnTo>
                    <a:pt x="21216" y="21849"/>
                  </a:lnTo>
                  <a:cubicBezTo>
                    <a:pt x="21249" y="21849"/>
                    <a:pt x="21349" y="21816"/>
                    <a:pt x="21283" y="21782"/>
                  </a:cubicBezTo>
                  <a:cubicBezTo>
                    <a:pt x="21283" y="21716"/>
                    <a:pt x="21249" y="21682"/>
                    <a:pt x="21216" y="21682"/>
                  </a:cubicBezTo>
                  <a:close/>
                  <a:moveTo>
                    <a:pt x="22450" y="21682"/>
                  </a:moveTo>
                  <a:cubicBezTo>
                    <a:pt x="22417" y="21682"/>
                    <a:pt x="22383" y="21716"/>
                    <a:pt x="22383" y="21782"/>
                  </a:cubicBezTo>
                  <a:cubicBezTo>
                    <a:pt x="22383" y="21816"/>
                    <a:pt x="22417" y="21849"/>
                    <a:pt x="22450" y="21849"/>
                  </a:cubicBezTo>
                  <a:lnTo>
                    <a:pt x="23284" y="21849"/>
                  </a:lnTo>
                  <a:cubicBezTo>
                    <a:pt x="23351" y="21849"/>
                    <a:pt x="23417" y="21816"/>
                    <a:pt x="23384" y="21782"/>
                  </a:cubicBezTo>
                  <a:cubicBezTo>
                    <a:pt x="23384" y="21716"/>
                    <a:pt x="23351" y="21682"/>
                    <a:pt x="23284" y="21682"/>
                  </a:cubicBezTo>
                  <a:close/>
                  <a:moveTo>
                    <a:pt x="24552" y="21682"/>
                  </a:moveTo>
                  <a:cubicBezTo>
                    <a:pt x="24518" y="21682"/>
                    <a:pt x="24451" y="21716"/>
                    <a:pt x="24451" y="21782"/>
                  </a:cubicBezTo>
                  <a:cubicBezTo>
                    <a:pt x="24451" y="21816"/>
                    <a:pt x="24518" y="21849"/>
                    <a:pt x="24552" y="21849"/>
                  </a:cubicBezTo>
                  <a:lnTo>
                    <a:pt x="25385" y="21849"/>
                  </a:lnTo>
                  <a:cubicBezTo>
                    <a:pt x="25419" y="21849"/>
                    <a:pt x="25519" y="21816"/>
                    <a:pt x="25452" y="21782"/>
                  </a:cubicBezTo>
                  <a:cubicBezTo>
                    <a:pt x="25452" y="21716"/>
                    <a:pt x="25419" y="21682"/>
                    <a:pt x="25385" y="21682"/>
                  </a:cubicBezTo>
                  <a:close/>
                  <a:moveTo>
                    <a:pt x="27454" y="21549"/>
                  </a:moveTo>
                  <a:cubicBezTo>
                    <a:pt x="27420" y="21549"/>
                    <a:pt x="27387" y="21616"/>
                    <a:pt x="27387" y="21649"/>
                  </a:cubicBezTo>
                  <a:lnTo>
                    <a:pt x="27387" y="21682"/>
                  </a:lnTo>
                  <a:lnTo>
                    <a:pt x="26620" y="21682"/>
                  </a:lnTo>
                  <a:cubicBezTo>
                    <a:pt x="26586" y="21682"/>
                    <a:pt x="26553" y="21716"/>
                    <a:pt x="26553" y="21782"/>
                  </a:cubicBezTo>
                  <a:cubicBezTo>
                    <a:pt x="26553" y="21816"/>
                    <a:pt x="26586" y="21849"/>
                    <a:pt x="26620" y="21849"/>
                  </a:cubicBezTo>
                  <a:lnTo>
                    <a:pt x="27454" y="21849"/>
                  </a:lnTo>
                  <a:cubicBezTo>
                    <a:pt x="27520" y="21849"/>
                    <a:pt x="27587" y="21816"/>
                    <a:pt x="27554" y="21816"/>
                  </a:cubicBezTo>
                  <a:lnTo>
                    <a:pt x="27554" y="21649"/>
                  </a:lnTo>
                  <a:cubicBezTo>
                    <a:pt x="27554" y="21616"/>
                    <a:pt x="27520" y="21549"/>
                    <a:pt x="27454" y="21549"/>
                  </a:cubicBezTo>
                  <a:close/>
                </a:path>
              </a:pathLst>
            </a:custGeom>
            <a:solidFill>
              <a:srgbClr val="D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7622598" y="2543777"/>
              <a:ext cx="784216" cy="990478"/>
            </a:xfrm>
            <a:custGeom>
              <a:avLst/>
              <a:gdLst/>
              <a:ahLst/>
              <a:cxnLst/>
              <a:rect l="l" t="t" r="r" b="b"/>
              <a:pathLst>
                <a:path w="17881" h="22584" extrusionOk="0">
                  <a:moveTo>
                    <a:pt x="6939" y="11041"/>
                  </a:moveTo>
                  <a:cubicBezTo>
                    <a:pt x="7306" y="11275"/>
                    <a:pt x="7706" y="11375"/>
                    <a:pt x="8140" y="11475"/>
                  </a:cubicBezTo>
                  <a:lnTo>
                    <a:pt x="8040" y="13210"/>
                  </a:lnTo>
                  <a:lnTo>
                    <a:pt x="6439" y="11609"/>
                  </a:lnTo>
                  <a:cubicBezTo>
                    <a:pt x="6605" y="11442"/>
                    <a:pt x="6806" y="11208"/>
                    <a:pt x="6939" y="11041"/>
                  </a:cubicBezTo>
                  <a:close/>
                  <a:moveTo>
                    <a:pt x="10842" y="10941"/>
                  </a:moveTo>
                  <a:cubicBezTo>
                    <a:pt x="11042" y="11442"/>
                    <a:pt x="11376" y="11842"/>
                    <a:pt x="11809" y="12176"/>
                  </a:cubicBezTo>
                  <a:lnTo>
                    <a:pt x="9608" y="14110"/>
                  </a:lnTo>
                  <a:lnTo>
                    <a:pt x="9474" y="11475"/>
                  </a:lnTo>
                  <a:cubicBezTo>
                    <a:pt x="9975" y="11375"/>
                    <a:pt x="10442" y="11175"/>
                    <a:pt x="10842" y="10941"/>
                  </a:cubicBezTo>
                  <a:close/>
                  <a:moveTo>
                    <a:pt x="6672" y="0"/>
                  </a:moveTo>
                  <a:cubicBezTo>
                    <a:pt x="4537" y="0"/>
                    <a:pt x="2836" y="1735"/>
                    <a:pt x="2836" y="3836"/>
                  </a:cubicBezTo>
                  <a:cubicBezTo>
                    <a:pt x="2836" y="4270"/>
                    <a:pt x="2936" y="4637"/>
                    <a:pt x="3003" y="5004"/>
                  </a:cubicBezTo>
                  <a:cubicBezTo>
                    <a:pt x="1302" y="5404"/>
                    <a:pt x="1" y="6939"/>
                    <a:pt x="1" y="8773"/>
                  </a:cubicBezTo>
                  <a:cubicBezTo>
                    <a:pt x="1" y="10908"/>
                    <a:pt x="1702" y="12609"/>
                    <a:pt x="3837" y="12609"/>
                  </a:cubicBezTo>
                  <a:cubicBezTo>
                    <a:pt x="4504" y="12609"/>
                    <a:pt x="5171" y="12442"/>
                    <a:pt x="5705" y="12109"/>
                  </a:cubicBezTo>
                  <a:lnTo>
                    <a:pt x="7973" y="14444"/>
                  </a:lnTo>
                  <a:lnTo>
                    <a:pt x="7673" y="22583"/>
                  </a:lnTo>
                  <a:lnTo>
                    <a:pt x="9841" y="22583"/>
                  </a:lnTo>
                  <a:lnTo>
                    <a:pt x="9641" y="15278"/>
                  </a:lnTo>
                  <a:lnTo>
                    <a:pt x="12376" y="12609"/>
                  </a:lnTo>
                  <a:cubicBezTo>
                    <a:pt x="12943" y="12876"/>
                    <a:pt x="13510" y="13043"/>
                    <a:pt x="14178" y="13043"/>
                  </a:cubicBezTo>
                  <a:cubicBezTo>
                    <a:pt x="16212" y="13043"/>
                    <a:pt x="17880" y="11375"/>
                    <a:pt x="17880" y="9340"/>
                  </a:cubicBezTo>
                  <a:cubicBezTo>
                    <a:pt x="17880" y="7772"/>
                    <a:pt x="16813" y="6338"/>
                    <a:pt x="15345" y="5904"/>
                  </a:cubicBezTo>
                  <a:cubicBezTo>
                    <a:pt x="15445" y="5604"/>
                    <a:pt x="15479" y="5271"/>
                    <a:pt x="15479" y="4937"/>
                  </a:cubicBezTo>
                  <a:cubicBezTo>
                    <a:pt x="15479" y="2802"/>
                    <a:pt x="13777" y="1101"/>
                    <a:pt x="11642" y="1101"/>
                  </a:cubicBezTo>
                  <a:cubicBezTo>
                    <a:pt x="10975" y="1101"/>
                    <a:pt x="10308" y="1268"/>
                    <a:pt x="9774" y="1601"/>
                  </a:cubicBezTo>
                  <a:cubicBezTo>
                    <a:pt x="9041" y="634"/>
                    <a:pt x="7940" y="0"/>
                    <a:pt x="6672" y="0"/>
                  </a:cubicBezTo>
                  <a:close/>
                </a:path>
              </a:pathLst>
            </a:cu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395012" y="2293593"/>
              <a:ext cx="1240641" cy="1565406"/>
            </a:xfrm>
            <a:custGeom>
              <a:avLst/>
              <a:gdLst/>
              <a:ahLst/>
              <a:cxnLst/>
              <a:rect l="l" t="t" r="r" b="b"/>
              <a:pathLst>
                <a:path w="28288" h="35693" extrusionOk="0">
                  <a:moveTo>
                    <a:pt x="17346" y="17479"/>
                  </a:moveTo>
                  <a:cubicBezTo>
                    <a:pt x="17613" y="17813"/>
                    <a:pt x="17847" y="18113"/>
                    <a:pt x="18147" y="18347"/>
                  </a:cubicBezTo>
                  <a:lnTo>
                    <a:pt x="15545" y="20882"/>
                  </a:lnTo>
                  <a:lnTo>
                    <a:pt x="15445" y="18146"/>
                  </a:lnTo>
                  <a:cubicBezTo>
                    <a:pt x="16145" y="18013"/>
                    <a:pt x="16779" y="17813"/>
                    <a:pt x="17346" y="17479"/>
                  </a:cubicBezTo>
                  <a:close/>
                  <a:moveTo>
                    <a:pt x="11175" y="17313"/>
                  </a:moveTo>
                  <a:cubicBezTo>
                    <a:pt x="11809" y="17713"/>
                    <a:pt x="12543" y="18013"/>
                    <a:pt x="13343" y="18146"/>
                  </a:cubicBezTo>
                  <a:lnTo>
                    <a:pt x="13177" y="22283"/>
                  </a:lnTo>
                  <a:lnTo>
                    <a:pt x="9674" y="19314"/>
                  </a:lnTo>
                  <a:cubicBezTo>
                    <a:pt x="10308" y="18747"/>
                    <a:pt x="10808" y="18113"/>
                    <a:pt x="11175" y="17313"/>
                  </a:cubicBezTo>
                  <a:close/>
                  <a:moveTo>
                    <a:pt x="17780" y="0"/>
                  </a:moveTo>
                  <a:cubicBezTo>
                    <a:pt x="15778" y="0"/>
                    <a:pt x="13977" y="968"/>
                    <a:pt x="12876" y="2469"/>
                  </a:cubicBezTo>
                  <a:cubicBezTo>
                    <a:pt x="12009" y="1968"/>
                    <a:pt x="11008" y="1701"/>
                    <a:pt x="9941" y="1701"/>
                  </a:cubicBezTo>
                  <a:cubicBezTo>
                    <a:pt x="6605" y="1701"/>
                    <a:pt x="3837" y="4437"/>
                    <a:pt x="3837" y="7806"/>
                  </a:cubicBezTo>
                  <a:cubicBezTo>
                    <a:pt x="3837" y="8339"/>
                    <a:pt x="3903" y="8840"/>
                    <a:pt x="4037" y="9307"/>
                  </a:cubicBezTo>
                  <a:cubicBezTo>
                    <a:pt x="1702" y="10107"/>
                    <a:pt x="0" y="12309"/>
                    <a:pt x="0" y="14877"/>
                  </a:cubicBezTo>
                  <a:cubicBezTo>
                    <a:pt x="0" y="18113"/>
                    <a:pt x="2636" y="20715"/>
                    <a:pt x="5838" y="20715"/>
                  </a:cubicBezTo>
                  <a:cubicBezTo>
                    <a:pt x="6872" y="20715"/>
                    <a:pt x="7839" y="20481"/>
                    <a:pt x="8673" y="19981"/>
                  </a:cubicBezTo>
                  <a:lnTo>
                    <a:pt x="13043" y="24184"/>
                  </a:lnTo>
                  <a:lnTo>
                    <a:pt x="12710" y="35692"/>
                  </a:lnTo>
                  <a:lnTo>
                    <a:pt x="16145" y="35692"/>
                  </a:lnTo>
                  <a:lnTo>
                    <a:pt x="15645" y="22850"/>
                  </a:lnTo>
                  <a:lnTo>
                    <a:pt x="19214" y="19181"/>
                  </a:lnTo>
                  <a:cubicBezTo>
                    <a:pt x="20115" y="19681"/>
                    <a:pt x="21116" y="19981"/>
                    <a:pt x="22183" y="19981"/>
                  </a:cubicBezTo>
                  <a:cubicBezTo>
                    <a:pt x="25519" y="19981"/>
                    <a:pt x="28287" y="17279"/>
                    <a:pt x="28287" y="13877"/>
                  </a:cubicBezTo>
                  <a:cubicBezTo>
                    <a:pt x="28287" y="11008"/>
                    <a:pt x="26286" y="8606"/>
                    <a:pt x="23551" y="7973"/>
                  </a:cubicBezTo>
                  <a:cubicBezTo>
                    <a:pt x="23751" y="7372"/>
                    <a:pt x="23851" y="6772"/>
                    <a:pt x="23851" y="6105"/>
                  </a:cubicBezTo>
                  <a:cubicBezTo>
                    <a:pt x="23851" y="2769"/>
                    <a:pt x="21149" y="0"/>
                    <a:pt x="17780" y="0"/>
                  </a:cubicBezTo>
                  <a:close/>
                </a:path>
              </a:pathLst>
            </a:cu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1" name="Google Shape;1221;p50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222" name="Google Shape;1222;p50"/>
              <p:cNvSpPr/>
              <p:nvPr/>
            </p:nvSpPr>
            <p:spPr>
              <a:xfrm>
                <a:off x="8520133" y="5260606"/>
                <a:ext cx="622097" cy="596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570" extrusionOk="0">
                    <a:moveTo>
                      <a:pt x="285" y="0"/>
                    </a:moveTo>
                    <a:cubicBezTo>
                      <a:pt x="130" y="0"/>
                      <a:pt x="1" y="129"/>
                      <a:pt x="1" y="285"/>
                    </a:cubicBezTo>
                    <a:cubicBezTo>
                      <a:pt x="1" y="440"/>
                      <a:pt x="130" y="569"/>
                      <a:pt x="285" y="569"/>
                    </a:cubicBezTo>
                    <a:lnTo>
                      <a:pt x="4488" y="569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0"/>
              <p:cNvSpPr/>
              <p:nvPr/>
            </p:nvSpPr>
            <p:spPr>
              <a:xfrm>
                <a:off x="6113337" y="5183173"/>
                <a:ext cx="2112561" cy="411312"/>
              </a:xfrm>
              <a:custGeom>
                <a:avLst/>
                <a:gdLst/>
                <a:ahLst/>
                <a:cxnLst/>
                <a:rect l="l" t="t" r="r" b="b"/>
                <a:pathLst>
                  <a:path w="14910" h="2903" extrusionOk="0">
                    <a:moveTo>
                      <a:pt x="1452" y="0"/>
                    </a:moveTo>
                    <a:cubicBezTo>
                      <a:pt x="658" y="0"/>
                      <a:pt x="1" y="652"/>
                      <a:pt x="1" y="1451"/>
                    </a:cubicBezTo>
                    <a:cubicBezTo>
                      <a:pt x="1" y="2250"/>
                      <a:pt x="658" y="2903"/>
                      <a:pt x="1452" y="2903"/>
                    </a:cubicBezTo>
                    <a:lnTo>
                      <a:pt x="13458" y="2903"/>
                    </a:lnTo>
                    <a:cubicBezTo>
                      <a:pt x="14257" y="2903"/>
                      <a:pt x="14910" y="2250"/>
                      <a:pt x="14910" y="1451"/>
                    </a:cubicBezTo>
                    <a:cubicBezTo>
                      <a:pt x="14910" y="652"/>
                      <a:pt x="14257" y="0"/>
                      <a:pt x="13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0"/>
              <p:cNvSpPr/>
              <p:nvPr/>
            </p:nvSpPr>
            <p:spPr>
              <a:xfrm>
                <a:off x="6926473" y="5350929"/>
                <a:ext cx="486271" cy="74951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529" extrusionOk="0">
                    <a:moveTo>
                      <a:pt x="266" y="1"/>
                    </a:moveTo>
                    <a:cubicBezTo>
                      <a:pt x="121" y="1"/>
                      <a:pt x="0" y="121"/>
                      <a:pt x="0" y="267"/>
                    </a:cubicBezTo>
                    <a:cubicBezTo>
                      <a:pt x="0" y="410"/>
                      <a:pt x="121" y="529"/>
                      <a:pt x="266" y="529"/>
                    </a:cubicBezTo>
                    <a:lnTo>
                      <a:pt x="3169" y="529"/>
                    </a:lnTo>
                    <a:cubicBezTo>
                      <a:pt x="3312" y="529"/>
                      <a:pt x="3431" y="410"/>
                      <a:pt x="3431" y="267"/>
                    </a:cubicBezTo>
                    <a:cubicBezTo>
                      <a:pt x="3431" y="121"/>
                      <a:pt x="3312" y="1"/>
                      <a:pt x="3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5" name="Google Shape;1225;p50"/>
              <p:cNvGrpSpPr/>
              <p:nvPr/>
            </p:nvGrpSpPr>
            <p:grpSpPr>
              <a:xfrm>
                <a:off x="100" y="3246656"/>
                <a:ext cx="9143942" cy="2459741"/>
                <a:chOff x="100" y="3246656"/>
                <a:chExt cx="9143942" cy="2459741"/>
              </a:xfrm>
            </p:grpSpPr>
            <p:sp>
              <p:nvSpPr>
                <p:cNvPr id="1226" name="Google Shape;1226;p50"/>
                <p:cNvSpPr/>
                <p:nvPr/>
              </p:nvSpPr>
              <p:spPr>
                <a:xfrm>
                  <a:off x="100" y="5071703"/>
                  <a:ext cx="9142149" cy="602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9" h="22162" extrusionOk="0">
                      <a:moveTo>
                        <a:pt x="0" y="1"/>
                      </a:moveTo>
                      <a:lnTo>
                        <a:pt x="0" y="22161"/>
                      </a:lnTo>
                      <a:lnTo>
                        <a:pt x="65968" y="22161"/>
                      </a:lnTo>
                      <a:lnTo>
                        <a:pt x="65968" y="1"/>
                      </a:ln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50"/>
                <p:cNvSpPr/>
                <p:nvPr/>
              </p:nvSpPr>
              <p:spPr>
                <a:xfrm>
                  <a:off x="3528813" y="4751839"/>
                  <a:ext cx="2231040" cy="954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9" h="9126" extrusionOk="0">
                      <a:moveTo>
                        <a:pt x="4563" y="0"/>
                      </a:moveTo>
                      <a:cubicBezTo>
                        <a:pt x="2056" y="0"/>
                        <a:pt x="1" y="2051"/>
                        <a:pt x="1" y="4563"/>
                      </a:cubicBezTo>
                      <a:cubicBezTo>
                        <a:pt x="1" y="7070"/>
                        <a:pt x="2056" y="9125"/>
                        <a:pt x="4563" y="9125"/>
                      </a:cubicBezTo>
                      <a:lnTo>
                        <a:pt x="11536" y="9125"/>
                      </a:lnTo>
                      <a:cubicBezTo>
                        <a:pt x="14044" y="9125"/>
                        <a:pt x="16098" y="7070"/>
                        <a:pt x="16098" y="4563"/>
                      </a:cubicBezTo>
                      <a:cubicBezTo>
                        <a:pt x="16098" y="2051"/>
                        <a:pt x="14044" y="0"/>
                        <a:pt x="11536" y="0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50"/>
                <p:cNvSpPr/>
                <p:nvPr/>
              </p:nvSpPr>
              <p:spPr>
                <a:xfrm>
                  <a:off x="6189" y="4491808"/>
                  <a:ext cx="9137853" cy="59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38" h="5673" extrusionOk="0">
                      <a:moveTo>
                        <a:pt x="1" y="0"/>
                      </a:moveTo>
                      <a:lnTo>
                        <a:pt x="1" y="5672"/>
                      </a:lnTo>
                      <a:lnTo>
                        <a:pt x="65937" y="5672"/>
                      </a:lnTo>
                      <a:lnTo>
                        <a:pt x="65937" y="0"/>
                      </a:ln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50"/>
                <p:cNvSpPr/>
                <p:nvPr/>
              </p:nvSpPr>
              <p:spPr>
                <a:xfrm>
                  <a:off x="1985150" y="4117250"/>
                  <a:ext cx="5190805" cy="3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3" h="6273" extrusionOk="0">
                      <a:moveTo>
                        <a:pt x="9898" y="1"/>
                      </a:moveTo>
                      <a:cubicBezTo>
                        <a:pt x="5544" y="1"/>
                        <a:pt x="1762" y="2575"/>
                        <a:pt x="0" y="6273"/>
                      </a:cubicBezTo>
                      <a:lnTo>
                        <a:pt x="33572" y="6273"/>
                      </a:lnTo>
                      <a:cubicBezTo>
                        <a:pt x="31806" y="2575"/>
                        <a:pt x="28025" y="1"/>
                        <a:pt x="23674" y="1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50"/>
                <p:cNvSpPr/>
                <p:nvPr/>
              </p:nvSpPr>
              <p:spPr>
                <a:xfrm>
                  <a:off x="784" y="3599583"/>
                  <a:ext cx="584957" cy="988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" h="9454" extrusionOk="0">
                      <a:moveTo>
                        <a:pt x="0" y="0"/>
                      </a:moveTo>
                      <a:lnTo>
                        <a:pt x="0" y="9454"/>
                      </a:lnTo>
                      <a:lnTo>
                        <a:pt x="4221" y="94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50"/>
                <p:cNvSpPr/>
                <p:nvPr/>
              </p:nvSpPr>
              <p:spPr>
                <a:xfrm>
                  <a:off x="8557135" y="3599583"/>
                  <a:ext cx="585095" cy="988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9454" extrusionOk="0">
                      <a:moveTo>
                        <a:pt x="4221" y="0"/>
                      </a:moveTo>
                      <a:lnTo>
                        <a:pt x="0" y="9454"/>
                      </a:lnTo>
                      <a:lnTo>
                        <a:pt x="4221" y="9454"/>
                      </a:lnTo>
                      <a:lnTo>
                        <a:pt x="42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50"/>
                <p:cNvSpPr/>
                <p:nvPr/>
              </p:nvSpPr>
              <p:spPr>
                <a:xfrm>
                  <a:off x="6882" y="4502477"/>
                  <a:ext cx="9043617" cy="589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8" h="5638" extrusionOk="0">
                      <a:moveTo>
                        <a:pt x="33832" y="0"/>
                      </a:moveTo>
                      <a:cubicBezTo>
                        <a:pt x="32136" y="0"/>
                        <a:pt x="29955" y="873"/>
                        <a:pt x="29250" y="1682"/>
                      </a:cubicBezTo>
                      <a:lnTo>
                        <a:pt x="0" y="1682"/>
                      </a:lnTo>
                      <a:lnTo>
                        <a:pt x="0" y="3858"/>
                      </a:lnTo>
                      <a:lnTo>
                        <a:pt x="29617" y="3858"/>
                      </a:lnTo>
                      <a:cubicBezTo>
                        <a:pt x="30102" y="3858"/>
                        <a:pt x="30479" y="4271"/>
                        <a:pt x="30479" y="4772"/>
                      </a:cubicBezTo>
                      <a:lnTo>
                        <a:pt x="30479" y="4781"/>
                      </a:lnTo>
                      <a:cubicBezTo>
                        <a:pt x="30479" y="5074"/>
                        <a:pt x="30506" y="5363"/>
                        <a:pt x="30555" y="5638"/>
                      </a:cubicBezTo>
                      <a:lnTo>
                        <a:pt x="39253" y="5638"/>
                      </a:lnTo>
                      <a:cubicBezTo>
                        <a:pt x="39306" y="5363"/>
                        <a:pt x="39333" y="5074"/>
                        <a:pt x="39333" y="4781"/>
                      </a:cubicBezTo>
                      <a:lnTo>
                        <a:pt x="39333" y="4772"/>
                      </a:lnTo>
                      <a:cubicBezTo>
                        <a:pt x="39329" y="4271"/>
                        <a:pt x="39710" y="3858"/>
                        <a:pt x="40189" y="3858"/>
                      </a:cubicBezTo>
                      <a:lnTo>
                        <a:pt x="65258" y="3858"/>
                      </a:lnTo>
                      <a:lnTo>
                        <a:pt x="65258" y="1682"/>
                      </a:lnTo>
                      <a:lnTo>
                        <a:pt x="38188" y="1682"/>
                      </a:lnTo>
                      <a:cubicBezTo>
                        <a:pt x="37376" y="750"/>
                        <a:pt x="35840" y="307"/>
                        <a:pt x="34562" y="63"/>
                      </a:cubicBezTo>
                      <a:cubicBezTo>
                        <a:pt x="34334" y="20"/>
                        <a:pt x="34089" y="0"/>
                        <a:pt x="33832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50"/>
                <p:cNvSpPr/>
                <p:nvPr/>
              </p:nvSpPr>
              <p:spPr>
                <a:xfrm>
                  <a:off x="4162273" y="4210961"/>
                  <a:ext cx="1000843" cy="75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7222" extrusionOk="0">
                      <a:moveTo>
                        <a:pt x="3610" y="1"/>
                      </a:moveTo>
                      <a:cubicBezTo>
                        <a:pt x="1617" y="1"/>
                        <a:pt x="1" y="1616"/>
                        <a:pt x="1" y="3609"/>
                      </a:cubicBezTo>
                      <a:cubicBezTo>
                        <a:pt x="1" y="5606"/>
                        <a:pt x="1617" y="7222"/>
                        <a:pt x="3610" y="7222"/>
                      </a:cubicBezTo>
                      <a:cubicBezTo>
                        <a:pt x="5607" y="7222"/>
                        <a:pt x="7222" y="5606"/>
                        <a:pt x="7222" y="3609"/>
                      </a:cubicBezTo>
                      <a:cubicBezTo>
                        <a:pt x="7222" y="1616"/>
                        <a:pt x="5607" y="1"/>
                        <a:pt x="3610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50"/>
                <p:cNvSpPr/>
                <p:nvPr/>
              </p:nvSpPr>
              <p:spPr>
                <a:xfrm>
                  <a:off x="985775" y="4064725"/>
                  <a:ext cx="1252890" cy="1039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1" h="8620" extrusionOk="0">
                      <a:moveTo>
                        <a:pt x="4310" y="1"/>
                      </a:moveTo>
                      <a:cubicBezTo>
                        <a:pt x="1926" y="1"/>
                        <a:pt x="1" y="1927"/>
                        <a:pt x="1" y="4310"/>
                      </a:cubicBezTo>
                      <a:cubicBezTo>
                        <a:pt x="1" y="6689"/>
                        <a:pt x="1926" y="8619"/>
                        <a:pt x="4310" y="8619"/>
                      </a:cubicBezTo>
                      <a:cubicBezTo>
                        <a:pt x="6689" y="8619"/>
                        <a:pt x="8620" y="6689"/>
                        <a:pt x="8620" y="4310"/>
                      </a:cubicBezTo>
                      <a:cubicBezTo>
                        <a:pt x="8620" y="1927"/>
                        <a:pt x="6689" y="1"/>
                        <a:pt x="431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50"/>
                <p:cNvSpPr/>
                <p:nvPr/>
              </p:nvSpPr>
              <p:spPr>
                <a:xfrm>
                  <a:off x="4223804" y="4257402"/>
                  <a:ext cx="877920" cy="662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" h="6334" extrusionOk="0">
                      <a:moveTo>
                        <a:pt x="3166" y="0"/>
                      </a:moveTo>
                      <a:cubicBezTo>
                        <a:pt x="1417" y="0"/>
                        <a:pt x="1" y="1416"/>
                        <a:pt x="1" y="3165"/>
                      </a:cubicBezTo>
                      <a:cubicBezTo>
                        <a:pt x="1" y="4914"/>
                        <a:pt x="1417" y="6334"/>
                        <a:pt x="3166" y="6334"/>
                      </a:cubicBezTo>
                      <a:cubicBezTo>
                        <a:pt x="4914" y="6334"/>
                        <a:pt x="6335" y="4914"/>
                        <a:pt x="6335" y="3165"/>
                      </a:cubicBezTo>
                      <a:cubicBezTo>
                        <a:pt x="6335" y="1416"/>
                        <a:pt x="4914" y="0"/>
                        <a:pt x="3166" y="0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50"/>
                <p:cNvSpPr/>
                <p:nvPr/>
              </p:nvSpPr>
              <p:spPr>
                <a:xfrm>
                  <a:off x="8245324" y="4551743"/>
                  <a:ext cx="893857" cy="103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9938" extrusionOk="0">
                      <a:moveTo>
                        <a:pt x="4917" y="0"/>
                      </a:moveTo>
                      <a:cubicBezTo>
                        <a:pt x="2201" y="0"/>
                        <a:pt x="0" y="2223"/>
                        <a:pt x="0" y="4972"/>
                      </a:cubicBezTo>
                      <a:cubicBezTo>
                        <a:pt x="0" y="7715"/>
                        <a:pt x="2201" y="9938"/>
                        <a:pt x="4917" y="9938"/>
                      </a:cubicBezTo>
                      <a:cubicBezTo>
                        <a:pt x="5454" y="9938"/>
                        <a:pt x="5965" y="9849"/>
                        <a:pt x="6449" y="9689"/>
                      </a:cubicBezTo>
                      <a:lnTo>
                        <a:pt x="6449" y="249"/>
                      </a:lnTo>
                      <a:cubicBezTo>
                        <a:pt x="5965" y="89"/>
                        <a:pt x="5454" y="0"/>
                        <a:pt x="4917" y="0"/>
                      </a:cubicBezTo>
                      <a:close/>
                    </a:path>
                  </a:pathLst>
                </a:custGeom>
                <a:solidFill>
                  <a:srgbClr val="D00B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50"/>
                <p:cNvSpPr/>
                <p:nvPr/>
              </p:nvSpPr>
              <p:spPr>
                <a:xfrm>
                  <a:off x="8446962" y="5005282"/>
                  <a:ext cx="695268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7" h="569" extrusionOk="0">
                      <a:moveTo>
                        <a:pt x="285" y="1"/>
                      </a:moveTo>
                      <a:cubicBezTo>
                        <a:pt x="129" y="1"/>
                        <a:pt x="0" y="130"/>
                        <a:pt x="0" y="284"/>
                      </a:cubicBezTo>
                      <a:cubicBezTo>
                        <a:pt x="0" y="440"/>
                        <a:pt x="129" y="569"/>
                        <a:pt x="285" y="569"/>
                      </a:cubicBezTo>
                      <a:lnTo>
                        <a:pt x="5016" y="569"/>
                      </a:lnTo>
                      <a:lnTo>
                        <a:pt x="5016" y="5"/>
                      </a:lnTo>
                      <a:cubicBezTo>
                        <a:pt x="5011" y="5"/>
                        <a:pt x="5007" y="1"/>
                        <a:pt x="5007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50"/>
                <p:cNvSpPr/>
                <p:nvPr/>
              </p:nvSpPr>
              <p:spPr>
                <a:xfrm>
                  <a:off x="8459295" y="4885935"/>
                  <a:ext cx="682935" cy="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8" h="565" extrusionOk="0">
                      <a:moveTo>
                        <a:pt x="284" y="1"/>
                      </a:moveTo>
                      <a:cubicBezTo>
                        <a:pt x="129" y="1"/>
                        <a:pt x="1" y="130"/>
                        <a:pt x="1" y="285"/>
                      </a:cubicBezTo>
                      <a:cubicBezTo>
                        <a:pt x="1" y="440"/>
                        <a:pt x="129" y="564"/>
                        <a:pt x="284" y="564"/>
                      </a:cubicBezTo>
                      <a:lnTo>
                        <a:pt x="4927" y="564"/>
                      </a:lnTo>
                      <a:lnTo>
                        <a:pt x="4927" y="1"/>
                      </a:ln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50"/>
                <p:cNvSpPr/>
                <p:nvPr/>
              </p:nvSpPr>
              <p:spPr>
                <a:xfrm>
                  <a:off x="8593443" y="4766169"/>
                  <a:ext cx="548787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69" extrusionOk="0">
                      <a:moveTo>
                        <a:pt x="284" y="1"/>
                      </a:moveTo>
                      <a:cubicBezTo>
                        <a:pt x="129" y="1"/>
                        <a:pt x="0" y="130"/>
                        <a:pt x="0" y="285"/>
                      </a:cubicBezTo>
                      <a:cubicBezTo>
                        <a:pt x="0" y="440"/>
                        <a:pt x="129" y="569"/>
                        <a:pt x="284" y="569"/>
                      </a:cubicBezTo>
                      <a:lnTo>
                        <a:pt x="3959" y="569"/>
                      </a:lnTo>
                      <a:lnTo>
                        <a:pt x="3959" y="1"/>
                      </a:ln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0"/>
                <p:cNvSpPr/>
                <p:nvPr/>
              </p:nvSpPr>
              <p:spPr>
                <a:xfrm>
                  <a:off x="8437815" y="5136657"/>
                  <a:ext cx="704415" cy="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" h="565" extrusionOk="0">
                      <a:moveTo>
                        <a:pt x="284" y="1"/>
                      </a:moveTo>
                      <a:cubicBezTo>
                        <a:pt x="129" y="1"/>
                        <a:pt x="0" y="130"/>
                        <a:pt x="0" y="285"/>
                      </a:cubicBezTo>
                      <a:cubicBezTo>
                        <a:pt x="0" y="440"/>
                        <a:pt x="129" y="564"/>
                        <a:pt x="284" y="564"/>
                      </a:cubicBezTo>
                      <a:lnTo>
                        <a:pt x="5007" y="564"/>
                      </a:lnTo>
                      <a:cubicBezTo>
                        <a:pt x="5033" y="564"/>
                        <a:pt x="5056" y="560"/>
                        <a:pt x="5082" y="556"/>
                      </a:cubicBezTo>
                      <a:lnTo>
                        <a:pt x="5082" y="9"/>
                      </a:lnTo>
                      <a:cubicBezTo>
                        <a:pt x="5056" y="5"/>
                        <a:pt x="5033" y="1"/>
                        <a:pt x="5007" y="1"/>
                      </a:cubicBezTo>
                      <a:close/>
                    </a:path>
                  </a:pathLst>
                </a:custGeom>
                <a:solidFill>
                  <a:srgbClr val="CA84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50"/>
                <p:cNvSpPr/>
                <p:nvPr/>
              </p:nvSpPr>
              <p:spPr>
                <a:xfrm>
                  <a:off x="5442913" y="4570361"/>
                  <a:ext cx="524119" cy="3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2" h="3782" extrusionOk="0">
                      <a:moveTo>
                        <a:pt x="1891" y="0"/>
                      </a:moveTo>
                      <a:cubicBezTo>
                        <a:pt x="844" y="0"/>
                        <a:pt x="0" y="843"/>
                        <a:pt x="0" y="1891"/>
                      </a:cubicBezTo>
                      <a:cubicBezTo>
                        <a:pt x="0" y="2934"/>
                        <a:pt x="844" y="3782"/>
                        <a:pt x="1891" y="3782"/>
                      </a:cubicBezTo>
                      <a:cubicBezTo>
                        <a:pt x="2934" y="3782"/>
                        <a:pt x="3782" y="2934"/>
                        <a:pt x="3782" y="1891"/>
                      </a:cubicBezTo>
                      <a:cubicBezTo>
                        <a:pt x="3782" y="843"/>
                        <a:pt x="2934" y="0"/>
                        <a:pt x="18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50"/>
                <p:cNvSpPr/>
                <p:nvPr/>
              </p:nvSpPr>
              <p:spPr>
                <a:xfrm>
                  <a:off x="3391617" y="4577265"/>
                  <a:ext cx="524119" cy="39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2" h="3782" extrusionOk="0">
                      <a:moveTo>
                        <a:pt x="1891" y="0"/>
                      </a:moveTo>
                      <a:cubicBezTo>
                        <a:pt x="848" y="0"/>
                        <a:pt x="0" y="844"/>
                        <a:pt x="0" y="1891"/>
                      </a:cubicBezTo>
                      <a:cubicBezTo>
                        <a:pt x="0" y="2934"/>
                        <a:pt x="848" y="3782"/>
                        <a:pt x="1891" y="3782"/>
                      </a:cubicBezTo>
                      <a:cubicBezTo>
                        <a:pt x="2935" y="3782"/>
                        <a:pt x="3782" y="2934"/>
                        <a:pt x="3782" y="1891"/>
                      </a:cubicBezTo>
                      <a:cubicBezTo>
                        <a:pt x="3782" y="844"/>
                        <a:pt x="2935" y="0"/>
                        <a:pt x="18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50"/>
                <p:cNvSpPr/>
                <p:nvPr/>
              </p:nvSpPr>
              <p:spPr>
                <a:xfrm>
                  <a:off x="5271902" y="4226755"/>
                  <a:ext cx="449284" cy="33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2" h="3241" extrusionOk="0">
                      <a:moveTo>
                        <a:pt x="1621" y="0"/>
                      </a:moveTo>
                      <a:cubicBezTo>
                        <a:pt x="728" y="0"/>
                        <a:pt x="1" y="729"/>
                        <a:pt x="1" y="1620"/>
                      </a:cubicBezTo>
                      <a:cubicBezTo>
                        <a:pt x="1" y="2513"/>
                        <a:pt x="728" y="3240"/>
                        <a:pt x="1621" y="3240"/>
                      </a:cubicBezTo>
                      <a:cubicBezTo>
                        <a:pt x="2513" y="3240"/>
                        <a:pt x="3241" y="2513"/>
                        <a:pt x="3241" y="1620"/>
                      </a:cubicBezTo>
                      <a:cubicBezTo>
                        <a:pt x="3241" y="729"/>
                        <a:pt x="2513" y="0"/>
                        <a:pt x="16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50"/>
                <p:cNvSpPr/>
                <p:nvPr/>
              </p:nvSpPr>
              <p:spPr>
                <a:xfrm>
                  <a:off x="5326088" y="4265561"/>
                  <a:ext cx="348258" cy="254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2435" extrusionOk="0">
                      <a:moveTo>
                        <a:pt x="1001" y="0"/>
                      </a:moveTo>
                      <a:cubicBezTo>
                        <a:pt x="986" y="0"/>
                        <a:pt x="970" y="2"/>
                        <a:pt x="954" y="6"/>
                      </a:cubicBezTo>
                      <a:lnTo>
                        <a:pt x="937" y="12"/>
                      </a:lnTo>
                      <a:cubicBezTo>
                        <a:pt x="835" y="38"/>
                        <a:pt x="777" y="145"/>
                        <a:pt x="804" y="251"/>
                      </a:cubicBezTo>
                      <a:cubicBezTo>
                        <a:pt x="826" y="340"/>
                        <a:pt x="910" y="397"/>
                        <a:pt x="999" y="397"/>
                      </a:cubicBezTo>
                      <a:cubicBezTo>
                        <a:pt x="1017" y="397"/>
                        <a:pt x="1034" y="393"/>
                        <a:pt x="1048" y="389"/>
                      </a:cubicBezTo>
                      <a:cubicBezTo>
                        <a:pt x="1154" y="366"/>
                        <a:pt x="1220" y="260"/>
                        <a:pt x="1194" y="153"/>
                      </a:cubicBezTo>
                      <a:cubicBezTo>
                        <a:pt x="1171" y="63"/>
                        <a:pt x="1091" y="0"/>
                        <a:pt x="1001" y="0"/>
                      </a:cubicBezTo>
                      <a:close/>
                      <a:moveTo>
                        <a:pt x="1651" y="44"/>
                      </a:moveTo>
                      <a:cubicBezTo>
                        <a:pt x="1576" y="44"/>
                        <a:pt x="1504" y="94"/>
                        <a:pt x="1474" y="171"/>
                      </a:cubicBezTo>
                      <a:cubicBezTo>
                        <a:pt x="1429" y="273"/>
                        <a:pt x="1487" y="389"/>
                        <a:pt x="1585" y="428"/>
                      </a:cubicBezTo>
                      <a:cubicBezTo>
                        <a:pt x="1611" y="442"/>
                        <a:pt x="1638" y="446"/>
                        <a:pt x="1660" y="446"/>
                      </a:cubicBezTo>
                      <a:cubicBezTo>
                        <a:pt x="1740" y="446"/>
                        <a:pt x="1812" y="397"/>
                        <a:pt x="1847" y="322"/>
                      </a:cubicBezTo>
                      <a:cubicBezTo>
                        <a:pt x="1886" y="219"/>
                        <a:pt x="1838" y="104"/>
                        <a:pt x="1736" y="65"/>
                      </a:cubicBezTo>
                      <a:lnTo>
                        <a:pt x="1722" y="59"/>
                      </a:lnTo>
                      <a:cubicBezTo>
                        <a:pt x="1699" y="49"/>
                        <a:pt x="1675" y="44"/>
                        <a:pt x="1651" y="44"/>
                      </a:cubicBezTo>
                      <a:close/>
                      <a:moveTo>
                        <a:pt x="444" y="355"/>
                      </a:moveTo>
                      <a:cubicBezTo>
                        <a:pt x="385" y="355"/>
                        <a:pt x="327" y="380"/>
                        <a:pt x="288" y="428"/>
                      </a:cubicBezTo>
                      <a:lnTo>
                        <a:pt x="280" y="438"/>
                      </a:lnTo>
                      <a:cubicBezTo>
                        <a:pt x="214" y="522"/>
                        <a:pt x="231" y="641"/>
                        <a:pt x="315" y="712"/>
                      </a:cubicBezTo>
                      <a:cubicBezTo>
                        <a:pt x="351" y="739"/>
                        <a:pt x="391" y="752"/>
                        <a:pt x="435" y="752"/>
                      </a:cubicBezTo>
                      <a:cubicBezTo>
                        <a:pt x="497" y="752"/>
                        <a:pt x="555" y="725"/>
                        <a:pt x="595" y="677"/>
                      </a:cubicBezTo>
                      <a:cubicBezTo>
                        <a:pt x="667" y="592"/>
                        <a:pt x="653" y="469"/>
                        <a:pt x="569" y="397"/>
                      </a:cubicBezTo>
                      <a:cubicBezTo>
                        <a:pt x="533" y="369"/>
                        <a:pt x="488" y="355"/>
                        <a:pt x="444" y="355"/>
                      </a:cubicBezTo>
                      <a:close/>
                      <a:moveTo>
                        <a:pt x="2162" y="473"/>
                      </a:moveTo>
                      <a:cubicBezTo>
                        <a:pt x="2126" y="473"/>
                        <a:pt x="2089" y="483"/>
                        <a:pt x="2056" y="504"/>
                      </a:cubicBezTo>
                      <a:cubicBezTo>
                        <a:pt x="1962" y="561"/>
                        <a:pt x="1935" y="686"/>
                        <a:pt x="1993" y="778"/>
                      </a:cubicBezTo>
                      <a:cubicBezTo>
                        <a:pt x="2029" y="841"/>
                        <a:pt x="2095" y="876"/>
                        <a:pt x="2162" y="876"/>
                      </a:cubicBezTo>
                      <a:cubicBezTo>
                        <a:pt x="2197" y="876"/>
                        <a:pt x="2232" y="868"/>
                        <a:pt x="2264" y="850"/>
                      </a:cubicBezTo>
                      <a:cubicBezTo>
                        <a:pt x="2357" y="792"/>
                        <a:pt x="2388" y="668"/>
                        <a:pt x="2330" y="575"/>
                      </a:cubicBezTo>
                      <a:lnTo>
                        <a:pt x="2326" y="561"/>
                      </a:lnTo>
                      <a:cubicBezTo>
                        <a:pt x="2289" y="505"/>
                        <a:pt x="2227" y="473"/>
                        <a:pt x="2162" y="473"/>
                      </a:cubicBezTo>
                      <a:close/>
                      <a:moveTo>
                        <a:pt x="204" y="970"/>
                      </a:moveTo>
                      <a:cubicBezTo>
                        <a:pt x="97" y="970"/>
                        <a:pt x="9" y="1053"/>
                        <a:pt x="5" y="1161"/>
                      </a:cubicBezTo>
                      <a:lnTo>
                        <a:pt x="5" y="1174"/>
                      </a:lnTo>
                      <a:cubicBezTo>
                        <a:pt x="1" y="1280"/>
                        <a:pt x="85" y="1364"/>
                        <a:pt x="196" y="1374"/>
                      </a:cubicBezTo>
                      <a:lnTo>
                        <a:pt x="200" y="1374"/>
                      </a:lnTo>
                      <a:cubicBezTo>
                        <a:pt x="307" y="1374"/>
                        <a:pt x="395" y="1280"/>
                        <a:pt x="400" y="1178"/>
                      </a:cubicBezTo>
                      <a:cubicBezTo>
                        <a:pt x="405" y="1067"/>
                        <a:pt x="320" y="974"/>
                        <a:pt x="214" y="970"/>
                      </a:cubicBezTo>
                      <a:cubicBezTo>
                        <a:pt x="211" y="970"/>
                        <a:pt x="207" y="970"/>
                        <a:pt x="204" y="970"/>
                      </a:cubicBezTo>
                      <a:close/>
                      <a:moveTo>
                        <a:pt x="2312" y="1032"/>
                      </a:moveTo>
                      <a:cubicBezTo>
                        <a:pt x="2206" y="1032"/>
                        <a:pt x="2117" y="1125"/>
                        <a:pt x="2117" y="1237"/>
                      </a:cubicBezTo>
                      <a:cubicBezTo>
                        <a:pt x="2113" y="1343"/>
                        <a:pt x="2202" y="1431"/>
                        <a:pt x="2312" y="1436"/>
                      </a:cubicBezTo>
                      <a:cubicBezTo>
                        <a:pt x="2424" y="1436"/>
                        <a:pt x="2513" y="1347"/>
                        <a:pt x="2513" y="1241"/>
                      </a:cubicBezTo>
                      <a:lnTo>
                        <a:pt x="2513" y="1223"/>
                      </a:lnTo>
                      <a:cubicBezTo>
                        <a:pt x="2513" y="1116"/>
                        <a:pt x="2424" y="1032"/>
                        <a:pt x="2312" y="1032"/>
                      </a:cubicBezTo>
                      <a:close/>
                      <a:moveTo>
                        <a:pt x="377" y="1608"/>
                      </a:moveTo>
                      <a:cubicBezTo>
                        <a:pt x="340" y="1608"/>
                        <a:pt x="301" y="1619"/>
                        <a:pt x="267" y="1640"/>
                      </a:cubicBezTo>
                      <a:cubicBezTo>
                        <a:pt x="178" y="1702"/>
                        <a:pt x="151" y="1822"/>
                        <a:pt x="209" y="1915"/>
                      </a:cubicBezTo>
                      <a:lnTo>
                        <a:pt x="218" y="1929"/>
                      </a:lnTo>
                      <a:cubicBezTo>
                        <a:pt x="258" y="1982"/>
                        <a:pt x="315" y="2013"/>
                        <a:pt x="378" y="2013"/>
                      </a:cubicBezTo>
                      <a:cubicBezTo>
                        <a:pt x="413" y="2013"/>
                        <a:pt x="454" y="1999"/>
                        <a:pt x="489" y="1977"/>
                      </a:cubicBezTo>
                      <a:cubicBezTo>
                        <a:pt x="577" y="1915"/>
                        <a:pt x="599" y="1786"/>
                        <a:pt x="542" y="1698"/>
                      </a:cubicBezTo>
                      <a:cubicBezTo>
                        <a:pt x="503" y="1639"/>
                        <a:pt x="441" y="1608"/>
                        <a:pt x="377" y="1608"/>
                      </a:cubicBezTo>
                      <a:close/>
                      <a:moveTo>
                        <a:pt x="2108" y="1653"/>
                      </a:moveTo>
                      <a:cubicBezTo>
                        <a:pt x="2048" y="1653"/>
                        <a:pt x="1988" y="1681"/>
                        <a:pt x="1949" y="1733"/>
                      </a:cubicBezTo>
                      <a:lnTo>
                        <a:pt x="1939" y="1747"/>
                      </a:lnTo>
                      <a:cubicBezTo>
                        <a:pt x="1873" y="1835"/>
                        <a:pt x="1896" y="1960"/>
                        <a:pt x="1984" y="2022"/>
                      </a:cubicBezTo>
                      <a:cubicBezTo>
                        <a:pt x="2019" y="2048"/>
                        <a:pt x="2060" y="2062"/>
                        <a:pt x="2099" y="2062"/>
                      </a:cubicBezTo>
                      <a:cubicBezTo>
                        <a:pt x="2162" y="2062"/>
                        <a:pt x="2220" y="2030"/>
                        <a:pt x="2259" y="1977"/>
                      </a:cubicBezTo>
                      <a:lnTo>
                        <a:pt x="2264" y="1973"/>
                      </a:lnTo>
                      <a:cubicBezTo>
                        <a:pt x="2330" y="1884"/>
                        <a:pt x="2312" y="1760"/>
                        <a:pt x="2228" y="1694"/>
                      </a:cubicBezTo>
                      <a:cubicBezTo>
                        <a:pt x="2192" y="1666"/>
                        <a:pt x="2150" y="1653"/>
                        <a:pt x="2108" y="1653"/>
                      </a:cubicBezTo>
                      <a:close/>
                      <a:moveTo>
                        <a:pt x="894" y="2017"/>
                      </a:moveTo>
                      <a:cubicBezTo>
                        <a:pt x="814" y="2017"/>
                        <a:pt x="738" y="2067"/>
                        <a:pt x="710" y="2146"/>
                      </a:cubicBezTo>
                      <a:cubicBezTo>
                        <a:pt x="671" y="2248"/>
                        <a:pt x="724" y="2364"/>
                        <a:pt x="826" y="2403"/>
                      </a:cubicBezTo>
                      <a:lnTo>
                        <a:pt x="843" y="2408"/>
                      </a:lnTo>
                      <a:cubicBezTo>
                        <a:pt x="866" y="2417"/>
                        <a:pt x="884" y="2417"/>
                        <a:pt x="906" y="2417"/>
                      </a:cubicBezTo>
                      <a:cubicBezTo>
                        <a:pt x="986" y="2417"/>
                        <a:pt x="1061" y="2364"/>
                        <a:pt x="1093" y="2284"/>
                      </a:cubicBezTo>
                      <a:cubicBezTo>
                        <a:pt x="1128" y="2181"/>
                        <a:pt x="1066" y="2066"/>
                        <a:pt x="964" y="2030"/>
                      </a:cubicBezTo>
                      <a:cubicBezTo>
                        <a:pt x="941" y="2021"/>
                        <a:pt x="917" y="2017"/>
                        <a:pt x="894" y="2017"/>
                      </a:cubicBezTo>
                      <a:close/>
                      <a:moveTo>
                        <a:pt x="1567" y="2038"/>
                      </a:moveTo>
                      <a:cubicBezTo>
                        <a:pt x="1546" y="2038"/>
                        <a:pt x="1525" y="2041"/>
                        <a:pt x="1505" y="2048"/>
                      </a:cubicBezTo>
                      <a:cubicBezTo>
                        <a:pt x="1398" y="2075"/>
                        <a:pt x="1337" y="2186"/>
                        <a:pt x="1363" y="2288"/>
                      </a:cubicBezTo>
                      <a:cubicBezTo>
                        <a:pt x="1390" y="2376"/>
                        <a:pt x="1470" y="2435"/>
                        <a:pt x="1554" y="2435"/>
                      </a:cubicBezTo>
                      <a:cubicBezTo>
                        <a:pt x="1572" y="2435"/>
                        <a:pt x="1589" y="2435"/>
                        <a:pt x="1607" y="2430"/>
                      </a:cubicBezTo>
                      <a:lnTo>
                        <a:pt x="1625" y="2421"/>
                      </a:lnTo>
                      <a:cubicBezTo>
                        <a:pt x="1732" y="2390"/>
                        <a:pt x="1785" y="2284"/>
                        <a:pt x="1753" y="2177"/>
                      </a:cubicBezTo>
                      <a:cubicBezTo>
                        <a:pt x="1728" y="2092"/>
                        <a:pt x="1650" y="2038"/>
                        <a:pt x="1567" y="20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50"/>
                <p:cNvSpPr/>
                <p:nvPr/>
              </p:nvSpPr>
              <p:spPr>
                <a:xfrm>
                  <a:off x="5445961" y="4346939"/>
                  <a:ext cx="101027" cy="76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730" extrusionOk="0">
                      <a:moveTo>
                        <a:pt x="365" y="0"/>
                      </a:moveTo>
                      <a:cubicBezTo>
                        <a:pt x="165" y="0"/>
                        <a:pt x="1" y="166"/>
                        <a:pt x="1" y="365"/>
                      </a:cubicBezTo>
                      <a:cubicBezTo>
                        <a:pt x="1" y="565"/>
                        <a:pt x="165" y="729"/>
                        <a:pt x="365" y="729"/>
                      </a:cubicBezTo>
                      <a:cubicBezTo>
                        <a:pt x="564" y="729"/>
                        <a:pt x="728" y="565"/>
                        <a:pt x="728" y="365"/>
                      </a:cubicBezTo>
                      <a:cubicBezTo>
                        <a:pt x="728" y="166"/>
                        <a:pt x="564" y="0"/>
                        <a:pt x="365" y="0"/>
                      </a:cubicBezTo>
                      <a:close/>
                    </a:path>
                  </a:pathLst>
                </a:custGeom>
                <a:solidFill>
                  <a:srgbClr val="1C29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50"/>
                <p:cNvSpPr/>
                <p:nvPr/>
              </p:nvSpPr>
              <p:spPr>
                <a:xfrm>
                  <a:off x="5482963" y="4274557"/>
                  <a:ext cx="29657" cy="110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057" extrusionOk="0">
                      <a:moveTo>
                        <a:pt x="107" y="0"/>
                      </a:moveTo>
                      <a:cubicBezTo>
                        <a:pt x="49" y="0"/>
                        <a:pt x="0" y="49"/>
                        <a:pt x="0" y="107"/>
                      </a:cubicBezTo>
                      <a:lnTo>
                        <a:pt x="0" y="950"/>
                      </a:lnTo>
                      <a:cubicBezTo>
                        <a:pt x="0" y="1008"/>
                        <a:pt x="49" y="1057"/>
                        <a:pt x="107" y="1057"/>
                      </a:cubicBezTo>
                      <a:cubicBezTo>
                        <a:pt x="168" y="1057"/>
                        <a:pt x="213" y="1008"/>
                        <a:pt x="213" y="950"/>
                      </a:cubicBezTo>
                      <a:lnTo>
                        <a:pt x="213" y="107"/>
                      </a:lnTo>
                      <a:cubicBezTo>
                        <a:pt x="213" y="49"/>
                        <a:pt x="168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50"/>
                <p:cNvSpPr/>
                <p:nvPr/>
              </p:nvSpPr>
              <p:spPr>
                <a:xfrm>
                  <a:off x="3579812" y="4212739"/>
                  <a:ext cx="479357" cy="36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9" h="3463" extrusionOk="0">
                      <a:moveTo>
                        <a:pt x="1731" y="1"/>
                      </a:moveTo>
                      <a:cubicBezTo>
                        <a:pt x="778" y="1"/>
                        <a:pt x="0" y="783"/>
                        <a:pt x="0" y="1732"/>
                      </a:cubicBezTo>
                      <a:cubicBezTo>
                        <a:pt x="0" y="2682"/>
                        <a:pt x="778" y="3463"/>
                        <a:pt x="1731" y="3463"/>
                      </a:cubicBezTo>
                      <a:cubicBezTo>
                        <a:pt x="2682" y="3463"/>
                        <a:pt x="3458" y="2682"/>
                        <a:pt x="3458" y="1732"/>
                      </a:cubicBezTo>
                      <a:cubicBezTo>
                        <a:pt x="3458" y="783"/>
                        <a:pt x="2682" y="1"/>
                        <a:pt x="1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50"/>
                <p:cNvSpPr/>
                <p:nvPr/>
              </p:nvSpPr>
              <p:spPr>
                <a:xfrm>
                  <a:off x="3646193" y="4262319"/>
                  <a:ext cx="348396" cy="25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2434" extrusionOk="0">
                      <a:moveTo>
                        <a:pt x="1004" y="0"/>
                      </a:moveTo>
                      <a:cubicBezTo>
                        <a:pt x="988" y="0"/>
                        <a:pt x="972" y="2"/>
                        <a:pt x="955" y="6"/>
                      </a:cubicBezTo>
                      <a:cubicBezTo>
                        <a:pt x="955" y="6"/>
                        <a:pt x="942" y="6"/>
                        <a:pt x="938" y="11"/>
                      </a:cubicBezTo>
                      <a:cubicBezTo>
                        <a:pt x="836" y="37"/>
                        <a:pt x="778" y="144"/>
                        <a:pt x="805" y="246"/>
                      </a:cubicBezTo>
                      <a:cubicBezTo>
                        <a:pt x="826" y="335"/>
                        <a:pt x="912" y="393"/>
                        <a:pt x="1000" y="393"/>
                      </a:cubicBezTo>
                      <a:cubicBezTo>
                        <a:pt x="1018" y="393"/>
                        <a:pt x="1035" y="393"/>
                        <a:pt x="1049" y="389"/>
                      </a:cubicBezTo>
                      <a:cubicBezTo>
                        <a:pt x="1155" y="362"/>
                        <a:pt x="1221" y="256"/>
                        <a:pt x="1195" y="149"/>
                      </a:cubicBezTo>
                      <a:cubicBezTo>
                        <a:pt x="1172" y="59"/>
                        <a:pt x="1093" y="0"/>
                        <a:pt x="1004" y="0"/>
                      </a:cubicBezTo>
                      <a:close/>
                      <a:moveTo>
                        <a:pt x="1656" y="42"/>
                      </a:moveTo>
                      <a:cubicBezTo>
                        <a:pt x="1579" y="42"/>
                        <a:pt x="1505" y="91"/>
                        <a:pt x="1475" y="166"/>
                      </a:cubicBezTo>
                      <a:cubicBezTo>
                        <a:pt x="1430" y="268"/>
                        <a:pt x="1488" y="389"/>
                        <a:pt x="1586" y="428"/>
                      </a:cubicBezTo>
                      <a:cubicBezTo>
                        <a:pt x="1612" y="437"/>
                        <a:pt x="1639" y="442"/>
                        <a:pt x="1661" y="442"/>
                      </a:cubicBezTo>
                      <a:cubicBezTo>
                        <a:pt x="1741" y="442"/>
                        <a:pt x="1817" y="397"/>
                        <a:pt x="1848" y="322"/>
                      </a:cubicBezTo>
                      <a:cubicBezTo>
                        <a:pt x="1887" y="219"/>
                        <a:pt x="1838" y="104"/>
                        <a:pt x="1737" y="64"/>
                      </a:cubicBezTo>
                      <a:lnTo>
                        <a:pt x="1723" y="55"/>
                      </a:lnTo>
                      <a:cubicBezTo>
                        <a:pt x="1701" y="46"/>
                        <a:pt x="1678" y="42"/>
                        <a:pt x="1656" y="42"/>
                      </a:cubicBezTo>
                      <a:close/>
                      <a:moveTo>
                        <a:pt x="446" y="355"/>
                      </a:moveTo>
                      <a:cubicBezTo>
                        <a:pt x="387" y="355"/>
                        <a:pt x="328" y="380"/>
                        <a:pt x="289" y="428"/>
                      </a:cubicBezTo>
                      <a:lnTo>
                        <a:pt x="281" y="437"/>
                      </a:lnTo>
                      <a:cubicBezTo>
                        <a:pt x="214" y="522"/>
                        <a:pt x="232" y="641"/>
                        <a:pt x="316" y="708"/>
                      </a:cubicBezTo>
                      <a:cubicBezTo>
                        <a:pt x="352" y="739"/>
                        <a:pt x="392" y="752"/>
                        <a:pt x="436" y="752"/>
                      </a:cubicBezTo>
                      <a:cubicBezTo>
                        <a:pt x="498" y="752"/>
                        <a:pt x="556" y="725"/>
                        <a:pt x="596" y="676"/>
                      </a:cubicBezTo>
                      <a:cubicBezTo>
                        <a:pt x="667" y="588"/>
                        <a:pt x="654" y="469"/>
                        <a:pt x="570" y="397"/>
                      </a:cubicBezTo>
                      <a:cubicBezTo>
                        <a:pt x="534" y="369"/>
                        <a:pt x="490" y="355"/>
                        <a:pt x="446" y="355"/>
                      </a:cubicBezTo>
                      <a:close/>
                      <a:moveTo>
                        <a:pt x="2166" y="472"/>
                      </a:moveTo>
                      <a:cubicBezTo>
                        <a:pt x="2129" y="472"/>
                        <a:pt x="2091" y="483"/>
                        <a:pt x="2057" y="504"/>
                      </a:cubicBezTo>
                      <a:cubicBezTo>
                        <a:pt x="1963" y="561"/>
                        <a:pt x="1940" y="686"/>
                        <a:pt x="1994" y="779"/>
                      </a:cubicBezTo>
                      <a:cubicBezTo>
                        <a:pt x="2034" y="841"/>
                        <a:pt x="2096" y="877"/>
                        <a:pt x="2163" y="877"/>
                      </a:cubicBezTo>
                      <a:cubicBezTo>
                        <a:pt x="2198" y="877"/>
                        <a:pt x="2233" y="868"/>
                        <a:pt x="2264" y="846"/>
                      </a:cubicBezTo>
                      <a:cubicBezTo>
                        <a:pt x="2358" y="788"/>
                        <a:pt x="2389" y="668"/>
                        <a:pt x="2336" y="575"/>
                      </a:cubicBezTo>
                      <a:lnTo>
                        <a:pt x="2327" y="561"/>
                      </a:lnTo>
                      <a:cubicBezTo>
                        <a:pt x="2291" y="503"/>
                        <a:pt x="2229" y="472"/>
                        <a:pt x="2166" y="472"/>
                      </a:cubicBezTo>
                      <a:close/>
                      <a:moveTo>
                        <a:pt x="206" y="969"/>
                      </a:moveTo>
                      <a:cubicBezTo>
                        <a:pt x="99" y="969"/>
                        <a:pt x="10" y="1052"/>
                        <a:pt x="6" y="1156"/>
                      </a:cubicBezTo>
                      <a:lnTo>
                        <a:pt x="6" y="1170"/>
                      </a:lnTo>
                      <a:cubicBezTo>
                        <a:pt x="1" y="1280"/>
                        <a:pt x="86" y="1364"/>
                        <a:pt x="197" y="1369"/>
                      </a:cubicBezTo>
                      <a:lnTo>
                        <a:pt x="201" y="1369"/>
                      </a:lnTo>
                      <a:cubicBezTo>
                        <a:pt x="308" y="1369"/>
                        <a:pt x="396" y="1280"/>
                        <a:pt x="400" y="1174"/>
                      </a:cubicBezTo>
                      <a:cubicBezTo>
                        <a:pt x="406" y="1067"/>
                        <a:pt x="320" y="975"/>
                        <a:pt x="214" y="969"/>
                      </a:cubicBezTo>
                      <a:cubicBezTo>
                        <a:pt x="211" y="969"/>
                        <a:pt x="208" y="969"/>
                        <a:pt x="206" y="969"/>
                      </a:cubicBezTo>
                      <a:close/>
                      <a:moveTo>
                        <a:pt x="2313" y="1032"/>
                      </a:moveTo>
                      <a:cubicBezTo>
                        <a:pt x="2207" y="1032"/>
                        <a:pt x="2118" y="1125"/>
                        <a:pt x="2118" y="1231"/>
                      </a:cubicBezTo>
                      <a:cubicBezTo>
                        <a:pt x="2118" y="1342"/>
                        <a:pt x="2203" y="1432"/>
                        <a:pt x="2313" y="1432"/>
                      </a:cubicBezTo>
                      <a:cubicBezTo>
                        <a:pt x="2424" y="1432"/>
                        <a:pt x="2514" y="1347"/>
                        <a:pt x="2514" y="1241"/>
                      </a:cubicBezTo>
                      <a:lnTo>
                        <a:pt x="2514" y="1223"/>
                      </a:lnTo>
                      <a:cubicBezTo>
                        <a:pt x="2514" y="1112"/>
                        <a:pt x="2424" y="1032"/>
                        <a:pt x="2313" y="1032"/>
                      </a:cubicBezTo>
                      <a:close/>
                      <a:moveTo>
                        <a:pt x="377" y="1606"/>
                      </a:moveTo>
                      <a:cubicBezTo>
                        <a:pt x="340" y="1606"/>
                        <a:pt x="302" y="1617"/>
                        <a:pt x="267" y="1640"/>
                      </a:cubicBezTo>
                      <a:cubicBezTo>
                        <a:pt x="179" y="1698"/>
                        <a:pt x="152" y="1821"/>
                        <a:pt x="210" y="1911"/>
                      </a:cubicBezTo>
                      <a:lnTo>
                        <a:pt x="219" y="1924"/>
                      </a:lnTo>
                      <a:cubicBezTo>
                        <a:pt x="259" y="1981"/>
                        <a:pt x="316" y="2008"/>
                        <a:pt x="379" y="2008"/>
                      </a:cubicBezTo>
                      <a:cubicBezTo>
                        <a:pt x="414" y="2008"/>
                        <a:pt x="453" y="1999"/>
                        <a:pt x="490" y="1973"/>
                      </a:cubicBezTo>
                      <a:cubicBezTo>
                        <a:pt x="582" y="1915"/>
                        <a:pt x="600" y="1786"/>
                        <a:pt x="543" y="1698"/>
                      </a:cubicBezTo>
                      <a:cubicBezTo>
                        <a:pt x="503" y="1639"/>
                        <a:pt x="441" y="1606"/>
                        <a:pt x="377" y="1606"/>
                      </a:cubicBezTo>
                      <a:close/>
                      <a:moveTo>
                        <a:pt x="2108" y="1653"/>
                      </a:moveTo>
                      <a:cubicBezTo>
                        <a:pt x="2048" y="1653"/>
                        <a:pt x="1989" y="1679"/>
                        <a:pt x="1950" y="1729"/>
                      </a:cubicBezTo>
                      <a:lnTo>
                        <a:pt x="1940" y="1742"/>
                      </a:lnTo>
                      <a:cubicBezTo>
                        <a:pt x="1879" y="1831"/>
                        <a:pt x="1897" y="1955"/>
                        <a:pt x="1985" y="2022"/>
                      </a:cubicBezTo>
                      <a:cubicBezTo>
                        <a:pt x="2020" y="2048"/>
                        <a:pt x="2061" y="2057"/>
                        <a:pt x="2100" y="2057"/>
                      </a:cubicBezTo>
                      <a:cubicBezTo>
                        <a:pt x="2163" y="2057"/>
                        <a:pt x="2221" y="2030"/>
                        <a:pt x="2260" y="1977"/>
                      </a:cubicBezTo>
                      <a:lnTo>
                        <a:pt x="2264" y="1968"/>
                      </a:lnTo>
                      <a:cubicBezTo>
                        <a:pt x="2331" y="1884"/>
                        <a:pt x="2313" y="1760"/>
                        <a:pt x="2229" y="1694"/>
                      </a:cubicBezTo>
                      <a:cubicBezTo>
                        <a:pt x="2193" y="1666"/>
                        <a:pt x="2150" y="1653"/>
                        <a:pt x="2108" y="1653"/>
                      </a:cubicBezTo>
                      <a:close/>
                      <a:moveTo>
                        <a:pt x="895" y="2017"/>
                      </a:moveTo>
                      <a:cubicBezTo>
                        <a:pt x="814" y="2017"/>
                        <a:pt x="739" y="2067"/>
                        <a:pt x="711" y="2146"/>
                      </a:cubicBezTo>
                      <a:cubicBezTo>
                        <a:pt x="672" y="2248"/>
                        <a:pt x="725" y="2364"/>
                        <a:pt x="826" y="2399"/>
                      </a:cubicBezTo>
                      <a:lnTo>
                        <a:pt x="844" y="2407"/>
                      </a:lnTo>
                      <a:cubicBezTo>
                        <a:pt x="867" y="2413"/>
                        <a:pt x="885" y="2417"/>
                        <a:pt x="906" y="2417"/>
                      </a:cubicBezTo>
                      <a:cubicBezTo>
                        <a:pt x="986" y="2417"/>
                        <a:pt x="1062" y="2364"/>
                        <a:pt x="1093" y="2284"/>
                      </a:cubicBezTo>
                      <a:cubicBezTo>
                        <a:pt x="1129" y="2177"/>
                        <a:pt x="1066" y="2066"/>
                        <a:pt x="965" y="2030"/>
                      </a:cubicBezTo>
                      <a:cubicBezTo>
                        <a:pt x="942" y="2021"/>
                        <a:pt x="918" y="2017"/>
                        <a:pt x="895" y="2017"/>
                      </a:cubicBezTo>
                      <a:close/>
                      <a:moveTo>
                        <a:pt x="1562" y="2036"/>
                      </a:moveTo>
                      <a:cubicBezTo>
                        <a:pt x="1544" y="2036"/>
                        <a:pt x="1525" y="2038"/>
                        <a:pt x="1506" y="2044"/>
                      </a:cubicBezTo>
                      <a:cubicBezTo>
                        <a:pt x="1399" y="2075"/>
                        <a:pt x="1338" y="2181"/>
                        <a:pt x="1364" y="2288"/>
                      </a:cubicBezTo>
                      <a:cubicBezTo>
                        <a:pt x="1391" y="2376"/>
                        <a:pt x="1471" y="2434"/>
                        <a:pt x="1555" y="2434"/>
                      </a:cubicBezTo>
                      <a:cubicBezTo>
                        <a:pt x="1572" y="2434"/>
                        <a:pt x="1590" y="2434"/>
                        <a:pt x="1608" y="2425"/>
                      </a:cubicBezTo>
                      <a:lnTo>
                        <a:pt x="1625" y="2421"/>
                      </a:lnTo>
                      <a:cubicBezTo>
                        <a:pt x="1732" y="2390"/>
                        <a:pt x="1785" y="2279"/>
                        <a:pt x="1754" y="2177"/>
                      </a:cubicBezTo>
                      <a:cubicBezTo>
                        <a:pt x="1729" y="2090"/>
                        <a:pt x="1647" y="2036"/>
                        <a:pt x="1562" y="20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50"/>
                <p:cNvSpPr/>
                <p:nvPr/>
              </p:nvSpPr>
              <p:spPr>
                <a:xfrm>
                  <a:off x="3766205" y="4343696"/>
                  <a:ext cx="101027" cy="7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724" extrusionOk="0">
                      <a:moveTo>
                        <a:pt x="365" y="1"/>
                      </a:moveTo>
                      <a:cubicBezTo>
                        <a:pt x="165" y="1"/>
                        <a:pt x="1" y="160"/>
                        <a:pt x="1" y="365"/>
                      </a:cubicBezTo>
                      <a:cubicBezTo>
                        <a:pt x="1" y="564"/>
                        <a:pt x="165" y="724"/>
                        <a:pt x="365" y="724"/>
                      </a:cubicBezTo>
                      <a:cubicBezTo>
                        <a:pt x="569" y="724"/>
                        <a:pt x="728" y="564"/>
                        <a:pt x="728" y="365"/>
                      </a:cubicBezTo>
                      <a:cubicBezTo>
                        <a:pt x="728" y="160"/>
                        <a:pt x="569" y="1"/>
                        <a:pt x="365" y="1"/>
                      </a:cubicBezTo>
                      <a:close/>
                    </a:path>
                  </a:pathLst>
                </a:custGeom>
                <a:solidFill>
                  <a:srgbClr val="1C29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50"/>
                <p:cNvSpPr/>
                <p:nvPr/>
              </p:nvSpPr>
              <p:spPr>
                <a:xfrm>
                  <a:off x="3803206" y="4271314"/>
                  <a:ext cx="30211" cy="110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057" extrusionOk="0">
                      <a:moveTo>
                        <a:pt x="107" y="0"/>
                      </a:moveTo>
                      <a:cubicBezTo>
                        <a:pt x="49" y="0"/>
                        <a:pt x="0" y="49"/>
                        <a:pt x="0" y="107"/>
                      </a:cubicBezTo>
                      <a:lnTo>
                        <a:pt x="0" y="946"/>
                      </a:lnTo>
                      <a:cubicBezTo>
                        <a:pt x="0" y="1008"/>
                        <a:pt x="49" y="1057"/>
                        <a:pt x="107" y="1057"/>
                      </a:cubicBezTo>
                      <a:cubicBezTo>
                        <a:pt x="168" y="1057"/>
                        <a:pt x="217" y="1008"/>
                        <a:pt x="217" y="946"/>
                      </a:cubicBezTo>
                      <a:lnTo>
                        <a:pt x="217" y="107"/>
                      </a:lnTo>
                      <a:cubicBezTo>
                        <a:pt x="217" y="49"/>
                        <a:pt x="168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50"/>
                <p:cNvSpPr/>
                <p:nvPr/>
              </p:nvSpPr>
              <p:spPr>
                <a:xfrm>
                  <a:off x="5398566" y="4754141"/>
                  <a:ext cx="726588" cy="16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3" h="156" extrusionOk="0">
                      <a:moveTo>
                        <a:pt x="1" y="1"/>
                      </a:moveTo>
                      <a:lnTo>
                        <a:pt x="1" y="155"/>
                      </a:lnTo>
                      <a:lnTo>
                        <a:pt x="5243" y="155"/>
                      </a:lnTo>
                      <a:lnTo>
                        <a:pt x="524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50"/>
                <p:cNvSpPr/>
                <p:nvPr/>
              </p:nvSpPr>
              <p:spPr>
                <a:xfrm>
                  <a:off x="5398566" y="4836773"/>
                  <a:ext cx="726588" cy="16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3" h="156" extrusionOk="0">
                      <a:moveTo>
                        <a:pt x="1" y="0"/>
                      </a:moveTo>
                      <a:lnTo>
                        <a:pt x="1" y="156"/>
                      </a:lnTo>
                      <a:lnTo>
                        <a:pt x="5243" y="156"/>
                      </a:lnTo>
                      <a:lnTo>
                        <a:pt x="524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53" name="Google Shape;1253;p50"/>
                <p:cNvGrpSpPr/>
                <p:nvPr/>
              </p:nvGrpSpPr>
              <p:grpSpPr>
                <a:xfrm>
                  <a:off x="311626" y="3246656"/>
                  <a:ext cx="2659372" cy="2357382"/>
                  <a:chOff x="353753" y="2790099"/>
                  <a:chExt cx="3269854" cy="2898539"/>
                </a:xfrm>
              </p:grpSpPr>
              <p:sp>
                <p:nvSpPr>
                  <p:cNvPr id="1254" name="Google Shape;1254;p50"/>
                  <p:cNvSpPr/>
                  <p:nvPr/>
                </p:nvSpPr>
                <p:spPr>
                  <a:xfrm>
                    <a:off x="353753" y="2790099"/>
                    <a:ext cx="3269854" cy="2898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95" h="20916" extrusionOk="0">
                        <a:moveTo>
                          <a:pt x="11792" y="2302"/>
                        </a:moveTo>
                        <a:cubicBezTo>
                          <a:pt x="15124" y="2302"/>
                          <a:pt x="18260" y="4362"/>
                          <a:pt x="19463" y="7670"/>
                        </a:cubicBezTo>
                        <a:cubicBezTo>
                          <a:pt x="20999" y="11896"/>
                          <a:pt x="18811" y="16587"/>
                          <a:pt x="14585" y="18123"/>
                        </a:cubicBezTo>
                        <a:cubicBezTo>
                          <a:pt x="13668" y="18456"/>
                          <a:pt x="12730" y="18614"/>
                          <a:pt x="11807" y="18614"/>
                        </a:cubicBezTo>
                        <a:cubicBezTo>
                          <a:pt x="8471" y="18614"/>
                          <a:pt x="5335" y="16553"/>
                          <a:pt x="4132" y="13240"/>
                        </a:cubicBezTo>
                        <a:cubicBezTo>
                          <a:pt x="2597" y="9016"/>
                          <a:pt x="4785" y="4329"/>
                          <a:pt x="9015" y="2793"/>
                        </a:cubicBezTo>
                        <a:cubicBezTo>
                          <a:pt x="9931" y="2460"/>
                          <a:pt x="10869" y="2302"/>
                          <a:pt x="11792" y="2302"/>
                        </a:cubicBezTo>
                        <a:close/>
                        <a:moveTo>
                          <a:pt x="11797" y="1"/>
                        </a:moveTo>
                        <a:cubicBezTo>
                          <a:pt x="10612" y="1"/>
                          <a:pt x="9407" y="204"/>
                          <a:pt x="8229" y="632"/>
                        </a:cubicBezTo>
                        <a:cubicBezTo>
                          <a:pt x="2801" y="2602"/>
                          <a:pt x="0" y="8602"/>
                          <a:pt x="1971" y="14027"/>
                        </a:cubicBezTo>
                        <a:cubicBezTo>
                          <a:pt x="3517" y="18276"/>
                          <a:pt x="7529" y="20915"/>
                          <a:pt x="11802" y="20915"/>
                        </a:cubicBezTo>
                        <a:cubicBezTo>
                          <a:pt x="12987" y="20915"/>
                          <a:pt x="14192" y="20712"/>
                          <a:pt x="15370" y="20285"/>
                        </a:cubicBezTo>
                        <a:cubicBezTo>
                          <a:pt x="20794" y="18310"/>
                          <a:pt x="23595" y="12314"/>
                          <a:pt x="21624" y="6885"/>
                        </a:cubicBezTo>
                        <a:cubicBezTo>
                          <a:pt x="20081" y="2639"/>
                          <a:pt x="16069" y="1"/>
                          <a:pt x="11797" y="1"/>
                        </a:cubicBezTo>
                        <a:close/>
                      </a:path>
                    </a:pathLst>
                  </a:custGeom>
                  <a:solidFill>
                    <a:srgbClr val="D00BD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50"/>
                  <p:cNvSpPr/>
                  <p:nvPr/>
                </p:nvSpPr>
                <p:spPr>
                  <a:xfrm>
                    <a:off x="759660" y="3615075"/>
                    <a:ext cx="2424778" cy="1240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97" h="8954" extrusionOk="0">
                        <a:moveTo>
                          <a:pt x="16409" y="1"/>
                        </a:moveTo>
                        <a:cubicBezTo>
                          <a:pt x="16294" y="1"/>
                          <a:pt x="16177" y="20"/>
                          <a:pt x="16063" y="62"/>
                        </a:cubicBezTo>
                        <a:lnTo>
                          <a:pt x="787" y="5615"/>
                        </a:lnTo>
                        <a:cubicBezTo>
                          <a:pt x="277" y="5801"/>
                          <a:pt x="1" y="6355"/>
                          <a:pt x="183" y="6844"/>
                        </a:cubicBezTo>
                        <a:cubicBezTo>
                          <a:pt x="321" y="7226"/>
                          <a:pt x="690" y="7461"/>
                          <a:pt x="1087" y="7461"/>
                        </a:cubicBezTo>
                        <a:cubicBezTo>
                          <a:pt x="1202" y="7461"/>
                          <a:pt x="1320" y="7441"/>
                          <a:pt x="1434" y="7399"/>
                        </a:cubicBezTo>
                        <a:lnTo>
                          <a:pt x="3032" y="6822"/>
                        </a:lnTo>
                        <a:cubicBezTo>
                          <a:pt x="3218" y="6755"/>
                          <a:pt x="3407" y="6723"/>
                          <a:pt x="3592" y="6723"/>
                        </a:cubicBezTo>
                        <a:cubicBezTo>
                          <a:pt x="4229" y="6723"/>
                          <a:pt x="4819" y="7098"/>
                          <a:pt x="5038" y="7709"/>
                        </a:cubicBezTo>
                        <a:lnTo>
                          <a:pt x="5070" y="7785"/>
                        </a:lnTo>
                        <a:cubicBezTo>
                          <a:pt x="5331" y="8508"/>
                          <a:pt x="6033" y="8953"/>
                          <a:pt x="6787" y="8953"/>
                        </a:cubicBezTo>
                        <a:cubicBezTo>
                          <a:pt x="7005" y="8953"/>
                          <a:pt x="7227" y="8916"/>
                          <a:pt x="7444" y="8837"/>
                        </a:cubicBezTo>
                        <a:lnTo>
                          <a:pt x="12047" y="7164"/>
                        </a:lnTo>
                        <a:cubicBezTo>
                          <a:pt x="13019" y="6813"/>
                          <a:pt x="13533" y="5761"/>
                          <a:pt x="13196" y="4833"/>
                        </a:cubicBezTo>
                        <a:lnTo>
                          <a:pt x="13121" y="4630"/>
                        </a:lnTo>
                        <a:cubicBezTo>
                          <a:pt x="12859" y="3911"/>
                          <a:pt x="13254" y="3106"/>
                          <a:pt x="14004" y="2836"/>
                        </a:cubicBezTo>
                        <a:lnTo>
                          <a:pt x="16712" y="1851"/>
                        </a:lnTo>
                        <a:cubicBezTo>
                          <a:pt x="17222" y="1664"/>
                          <a:pt x="17497" y="1109"/>
                          <a:pt x="17320" y="617"/>
                        </a:cubicBezTo>
                        <a:cubicBezTo>
                          <a:pt x="17178" y="238"/>
                          <a:pt x="16807" y="1"/>
                          <a:pt x="16409" y="1"/>
                        </a:cubicBezTo>
                        <a:close/>
                      </a:path>
                    </a:pathLst>
                  </a:custGeom>
                  <a:solidFill>
                    <a:srgbClr val="CA84D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56" name="Google Shape;1256;p50"/>
                <p:cNvSpPr/>
                <p:nvPr/>
              </p:nvSpPr>
              <p:spPr>
                <a:xfrm>
                  <a:off x="3268016" y="4754141"/>
                  <a:ext cx="726588" cy="16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3" h="156" extrusionOk="0">
                      <a:moveTo>
                        <a:pt x="1" y="1"/>
                      </a:moveTo>
                      <a:lnTo>
                        <a:pt x="1" y="155"/>
                      </a:lnTo>
                      <a:lnTo>
                        <a:pt x="5243" y="155"/>
                      </a:lnTo>
                      <a:lnTo>
                        <a:pt x="524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50"/>
                <p:cNvSpPr/>
                <p:nvPr/>
              </p:nvSpPr>
              <p:spPr>
                <a:xfrm>
                  <a:off x="3268016" y="4836773"/>
                  <a:ext cx="726588" cy="16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3" h="156" extrusionOk="0">
                      <a:moveTo>
                        <a:pt x="1" y="0"/>
                      </a:moveTo>
                      <a:lnTo>
                        <a:pt x="1" y="156"/>
                      </a:lnTo>
                      <a:lnTo>
                        <a:pt x="5243" y="156"/>
                      </a:lnTo>
                      <a:lnTo>
                        <a:pt x="524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8" name="Google Shape;1258;p50"/>
          <p:cNvSpPr txBox="1"/>
          <p:nvPr/>
        </p:nvSpPr>
        <p:spPr>
          <a:xfrm>
            <a:off x="1047325" y="1144200"/>
            <a:ext cx="6792900" cy="14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Mitr SemiBold"/>
                <a:ea typeface="Mitr SemiBold"/>
                <a:cs typeface="Mitr SemiBold"/>
                <a:sym typeface="Mitr SemiBold"/>
              </a:rPr>
              <a:t>Agradecemos a sua atenção.</a:t>
            </a:r>
            <a:endParaRPr sz="3600" dirty="0">
              <a:solidFill>
                <a:schemeClr val="dk2"/>
              </a:solidFill>
              <a:latin typeface="Mitr SemiBold"/>
              <a:ea typeface="Mitr SemiBold"/>
              <a:cs typeface="Mitr SemiBold"/>
              <a:sym typeface="Mit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Mitr SemiBold"/>
                <a:ea typeface="Mitr SemiBold"/>
                <a:cs typeface="Mitr SemiBold"/>
                <a:sym typeface="Mitr SemiBold"/>
              </a:rPr>
              <a:t>Link figma: </a:t>
            </a:r>
            <a:r>
              <a:rPr lang="en" sz="1000" u="sng" dirty="0">
                <a:solidFill>
                  <a:schemeClr val="hlink"/>
                </a:solidFill>
                <a:latin typeface="Mitr SemiBold"/>
                <a:ea typeface="Mitr SemiBold"/>
                <a:cs typeface="Mitr SemiBold"/>
                <a:sym typeface="Mitr SemiBold"/>
                <a:hlinkClick r:id="rId3"/>
              </a:rPr>
              <a:t>https://encurtador.com.br/dhyNT</a:t>
            </a:r>
            <a:endParaRPr sz="1000" dirty="0">
              <a:solidFill>
                <a:schemeClr val="dk2"/>
              </a:solidFill>
              <a:latin typeface="Mitr SemiBold"/>
              <a:ea typeface="Mitr SemiBold"/>
              <a:cs typeface="Mitr SemiBold"/>
              <a:sym typeface="Mitr SemiBold"/>
            </a:endParaRPr>
          </a:p>
        </p:txBody>
      </p:sp>
      <p:sp>
        <p:nvSpPr>
          <p:cNvPr id="1259" name="Google Shape;1259;p50"/>
          <p:cNvSpPr txBox="1">
            <a:spLocks noGrp="1"/>
          </p:cNvSpPr>
          <p:nvPr>
            <p:ph type="ctrTitle" idx="4294967295"/>
          </p:nvPr>
        </p:nvSpPr>
        <p:spPr>
          <a:xfrm>
            <a:off x="2818325" y="207900"/>
            <a:ext cx="38664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00BD4"/>
                </a:solidFill>
                <a:latin typeface="Mitr SemiBold"/>
                <a:ea typeface="Mitr SemiBold"/>
                <a:cs typeface="Mitr SemiBold"/>
                <a:sym typeface="Mitr SemiBold"/>
              </a:rPr>
              <a:t>GIRLS</a:t>
            </a:r>
            <a:r>
              <a:rPr lang="en" sz="4800">
                <a:latin typeface="Mitr SemiBold"/>
                <a:ea typeface="Mitr SemiBold"/>
                <a:cs typeface="Mitr SemiBold"/>
                <a:sym typeface="Mitr SemiBold"/>
              </a:rPr>
              <a:t> drive</a:t>
            </a:r>
            <a:endParaRPr sz="4800">
              <a:latin typeface="Mitr SemiBold"/>
              <a:ea typeface="Mitr SemiBold"/>
              <a:cs typeface="Mitr SemiBold"/>
              <a:sym typeface="Mit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260" name="Google Shape;12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821" y="207896"/>
            <a:ext cx="627600" cy="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360</Words>
  <Application>Microsoft Office PowerPoint</Application>
  <PresentationFormat>Apresentação na tela (16:9)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Arial</vt:lpstr>
      <vt:lpstr>Lato</vt:lpstr>
      <vt:lpstr>Mitr</vt:lpstr>
      <vt:lpstr>Mitr Medium</vt:lpstr>
      <vt:lpstr>Krona One</vt:lpstr>
      <vt:lpstr>Mitr SemiBold</vt:lpstr>
      <vt:lpstr>Ubuntu</vt:lpstr>
      <vt:lpstr>Muli</vt:lpstr>
      <vt:lpstr>Open Sans</vt:lpstr>
      <vt:lpstr>Driving Center XL by Slidesgo</vt:lpstr>
      <vt:lpstr>GIRLS drive </vt:lpstr>
      <vt:lpstr>Visão Geral</vt:lpstr>
      <vt:lpstr>Apresentação do PowerPoint</vt:lpstr>
      <vt:lpstr>Apresentação do PowerPoint</vt:lpstr>
      <vt:lpstr>Desafios Urbanos de Laura: Conveniência x Insegurança</vt:lpstr>
      <vt:lpstr>GIRLS drive: Liberdade e Segurança para Laura</vt:lpstr>
      <vt:lpstr>Transformando o Transporte Urbano Feminino</vt:lpstr>
      <vt:lpstr>GIRLS drive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drive </dc:title>
  <cp:lastModifiedBy>Alison Alves</cp:lastModifiedBy>
  <cp:revision>7</cp:revision>
  <dcterms:modified xsi:type="dcterms:W3CDTF">2024-04-14T16:59:50Z</dcterms:modified>
</cp:coreProperties>
</file>